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387CDAD-F097-4D6C-87B7-A53556AE015E}">
          <p14:sldIdLst>
            <p14:sldId id="256"/>
            <p14:sldId id="257"/>
            <p14:sldId id="259"/>
            <p14:sldId id="260"/>
            <p14:sldId id="261"/>
            <p14:sldId id="262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hkova, Anzhelika" initials="YA" lastIdx="1" clrIdx="0">
    <p:extLst>
      <p:ext uri="{19B8F6BF-5375-455C-9EA6-DF929625EA0E}">
        <p15:presenceInfo xmlns:p15="http://schemas.microsoft.com/office/powerpoint/2012/main" userId="Yushkova, Anzhel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0E1"/>
    <a:srgbClr val="E2448A"/>
    <a:srgbClr val="32404B"/>
    <a:srgbClr val="C44A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893BE-5C9E-4B45-99EE-8FE6B980A6DB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7EFD01A-6856-471D-AE04-79E157707E4C}">
      <dgm:prSet phldrT="[Текст]"/>
      <dgm:spPr>
        <a:solidFill>
          <a:srgbClr val="E2448A">
            <a:alpha val="27059"/>
          </a:srgb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32404B"/>
              </a:solidFill>
            </a:rPr>
            <a:t>352 контракта</a:t>
          </a:r>
          <a:endParaRPr lang="ru-RU" dirty="0">
            <a:solidFill>
              <a:srgbClr val="32404B"/>
            </a:solidFill>
          </a:endParaRPr>
        </a:p>
      </dgm:t>
    </dgm:pt>
    <dgm:pt modelId="{5A842164-85F6-49A8-AC12-3AE0B5156C65}" type="parTrans" cxnId="{FCB8E1BD-BA2A-4EA4-BAA1-800D2AD2680B}">
      <dgm:prSet/>
      <dgm:spPr/>
      <dgm:t>
        <a:bodyPr/>
        <a:lstStyle/>
        <a:p>
          <a:endParaRPr lang="ru-RU"/>
        </a:p>
      </dgm:t>
    </dgm:pt>
    <dgm:pt modelId="{AAF80064-2399-4F8E-9150-D56B24BA2733}" type="sibTrans" cxnId="{FCB8E1BD-BA2A-4EA4-BAA1-800D2AD2680B}">
      <dgm:prSet/>
      <dgm:spPr/>
      <dgm:t>
        <a:bodyPr/>
        <a:lstStyle/>
        <a:p>
          <a:endParaRPr lang="ru-RU"/>
        </a:p>
      </dgm:t>
    </dgm:pt>
    <dgm:pt modelId="{03CD8208-FA6E-4797-9963-B0B15A6962EA}">
      <dgm:prSet phldrT="[Текст]"/>
      <dgm:spPr>
        <a:solidFill>
          <a:srgbClr val="F6D0E1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32404B"/>
              </a:solidFill>
            </a:rPr>
            <a:t>1 поставщик</a:t>
          </a:r>
          <a:endParaRPr lang="ru-RU" dirty="0">
            <a:solidFill>
              <a:srgbClr val="32404B"/>
            </a:solidFill>
          </a:endParaRPr>
        </a:p>
      </dgm:t>
    </dgm:pt>
    <dgm:pt modelId="{2237A00A-3574-406F-9366-A144CCFBCC4C}" type="parTrans" cxnId="{6DF0321E-144E-422C-A7B7-9FA88C75B364}">
      <dgm:prSet/>
      <dgm:spPr/>
      <dgm:t>
        <a:bodyPr/>
        <a:lstStyle/>
        <a:p>
          <a:endParaRPr lang="ru-RU"/>
        </a:p>
      </dgm:t>
    </dgm:pt>
    <dgm:pt modelId="{0E4B8ECC-BAFC-4BAA-A4C4-995DFC5A9E9B}" type="sibTrans" cxnId="{6DF0321E-144E-422C-A7B7-9FA88C75B364}">
      <dgm:prSet/>
      <dgm:spPr/>
      <dgm:t>
        <a:bodyPr/>
        <a:lstStyle/>
        <a:p>
          <a:endParaRPr lang="ru-RU"/>
        </a:p>
      </dgm:t>
    </dgm:pt>
    <dgm:pt modelId="{2C84234E-B888-4C88-A013-DC6F7A03984A}">
      <dgm:prSet phldrT="[Текст]"/>
      <dgm:spPr>
        <a:solidFill>
          <a:srgbClr val="F6D0E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32404B"/>
              </a:solidFill>
            </a:rPr>
            <a:t>Коммуналка</a:t>
          </a:r>
        </a:p>
        <a:p>
          <a:r>
            <a:rPr lang="ru-RU" dirty="0" smtClean="0">
              <a:solidFill>
                <a:srgbClr val="32404B"/>
              </a:solidFill>
            </a:rPr>
            <a:t>Эксплуатация</a:t>
          </a:r>
        </a:p>
        <a:p>
          <a:r>
            <a:rPr lang="ru-RU" dirty="0" smtClean="0">
              <a:solidFill>
                <a:srgbClr val="32404B"/>
              </a:solidFill>
            </a:rPr>
            <a:t>Аренда</a:t>
          </a:r>
        </a:p>
        <a:p>
          <a:r>
            <a:rPr lang="ru-RU" dirty="0" err="1" smtClean="0">
              <a:solidFill>
                <a:srgbClr val="32404B"/>
              </a:solidFill>
            </a:rPr>
            <a:t>Клининг</a:t>
          </a:r>
          <a:r>
            <a:rPr lang="ru-RU" dirty="0" smtClean="0">
              <a:solidFill>
                <a:srgbClr val="32404B"/>
              </a:solidFill>
            </a:rPr>
            <a:t> </a:t>
          </a:r>
          <a:endParaRPr lang="ru-RU" dirty="0">
            <a:solidFill>
              <a:srgbClr val="32404B"/>
            </a:solidFill>
          </a:endParaRPr>
        </a:p>
      </dgm:t>
    </dgm:pt>
    <dgm:pt modelId="{E490197C-958B-4CD2-9F40-4B3363B26B20}" type="parTrans" cxnId="{6F244349-17AD-4825-B7AD-140A8750ED66}">
      <dgm:prSet/>
      <dgm:spPr/>
      <dgm:t>
        <a:bodyPr/>
        <a:lstStyle/>
        <a:p>
          <a:endParaRPr lang="ru-RU"/>
        </a:p>
      </dgm:t>
    </dgm:pt>
    <dgm:pt modelId="{D16701DD-1AA6-454D-91AA-95267C304DA7}" type="sibTrans" cxnId="{6F244349-17AD-4825-B7AD-140A8750ED66}">
      <dgm:prSet/>
      <dgm:spPr/>
      <dgm:t>
        <a:bodyPr/>
        <a:lstStyle/>
        <a:p>
          <a:endParaRPr lang="ru-RU"/>
        </a:p>
      </dgm:t>
    </dgm:pt>
    <dgm:pt modelId="{60C20099-FEDF-4F20-A00B-4B59F761107F}" type="pres">
      <dgm:prSet presAssocID="{732893BE-5C9E-4B45-99EE-8FE6B980A6DB}" presName="compositeShape" presStyleCnt="0">
        <dgm:presLayoutVars>
          <dgm:chMax val="7"/>
          <dgm:dir/>
          <dgm:resizeHandles val="exact"/>
        </dgm:presLayoutVars>
      </dgm:prSet>
      <dgm:spPr/>
    </dgm:pt>
    <dgm:pt modelId="{7B3E3752-78C8-4097-8D24-2F695216D6DF}" type="pres">
      <dgm:prSet presAssocID="{732893BE-5C9E-4B45-99EE-8FE6B980A6DB}" presName="wedge1" presStyleLbl="node1" presStyleIdx="0" presStyleCnt="3" custLinFactNeighborX="-5471" custLinFactNeighborY="587"/>
      <dgm:spPr/>
      <dgm:t>
        <a:bodyPr/>
        <a:lstStyle/>
        <a:p>
          <a:endParaRPr lang="ru-RU"/>
        </a:p>
      </dgm:t>
    </dgm:pt>
    <dgm:pt modelId="{367940EA-1E93-47BD-808B-DBC8C72A9D0D}" type="pres">
      <dgm:prSet presAssocID="{732893BE-5C9E-4B45-99EE-8FE6B980A6D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6FFE6-6E0A-4BA0-839E-D35EDE682722}" type="pres">
      <dgm:prSet presAssocID="{732893BE-5C9E-4B45-99EE-8FE6B980A6DB}" presName="wedge2" presStyleLbl="node1" presStyleIdx="1" presStyleCnt="3" custLinFactNeighborX="-1368" custLinFactNeighborY="-1488"/>
      <dgm:spPr/>
      <dgm:t>
        <a:bodyPr/>
        <a:lstStyle/>
        <a:p>
          <a:endParaRPr lang="ru-RU"/>
        </a:p>
      </dgm:t>
    </dgm:pt>
    <dgm:pt modelId="{20E0049B-C0CC-41AA-8944-1B2B9B887682}" type="pres">
      <dgm:prSet presAssocID="{732893BE-5C9E-4B45-99EE-8FE6B980A6D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1844D-EA7F-48CF-AA94-A0DD31029F62}" type="pres">
      <dgm:prSet presAssocID="{732893BE-5C9E-4B45-99EE-8FE6B980A6DB}" presName="wedge3" presStyleLbl="node1" presStyleIdx="2" presStyleCnt="3" custLinFactNeighborX="-2188" custLinFactNeighborY="-2390"/>
      <dgm:spPr/>
      <dgm:t>
        <a:bodyPr/>
        <a:lstStyle/>
        <a:p>
          <a:endParaRPr lang="ru-RU"/>
        </a:p>
      </dgm:t>
    </dgm:pt>
    <dgm:pt modelId="{EB8A861C-BAF1-45E7-94A0-9A0AB77DDF81}" type="pres">
      <dgm:prSet presAssocID="{732893BE-5C9E-4B45-99EE-8FE6B980A6D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52A5E-970E-4611-862B-8EB35548ACBA}" type="presOf" srcId="{B7EFD01A-6856-471D-AE04-79E157707E4C}" destId="{7B3E3752-78C8-4097-8D24-2F695216D6DF}" srcOrd="0" destOrd="0" presId="urn:microsoft.com/office/officeart/2005/8/layout/chart3"/>
    <dgm:cxn modelId="{6C17766D-C167-4E0F-85AB-C2934B9F4F07}" type="presOf" srcId="{732893BE-5C9E-4B45-99EE-8FE6B980A6DB}" destId="{60C20099-FEDF-4F20-A00B-4B59F761107F}" srcOrd="0" destOrd="0" presId="urn:microsoft.com/office/officeart/2005/8/layout/chart3"/>
    <dgm:cxn modelId="{FCB8E1BD-BA2A-4EA4-BAA1-800D2AD2680B}" srcId="{732893BE-5C9E-4B45-99EE-8FE6B980A6DB}" destId="{B7EFD01A-6856-471D-AE04-79E157707E4C}" srcOrd="0" destOrd="0" parTransId="{5A842164-85F6-49A8-AC12-3AE0B5156C65}" sibTransId="{AAF80064-2399-4F8E-9150-D56B24BA2733}"/>
    <dgm:cxn modelId="{6F244349-17AD-4825-B7AD-140A8750ED66}" srcId="{732893BE-5C9E-4B45-99EE-8FE6B980A6DB}" destId="{2C84234E-B888-4C88-A013-DC6F7A03984A}" srcOrd="2" destOrd="0" parTransId="{E490197C-958B-4CD2-9F40-4B3363B26B20}" sibTransId="{D16701DD-1AA6-454D-91AA-95267C304DA7}"/>
    <dgm:cxn modelId="{DBF35F4F-9382-4321-A321-8FD3CF739887}" type="presOf" srcId="{B7EFD01A-6856-471D-AE04-79E157707E4C}" destId="{367940EA-1E93-47BD-808B-DBC8C72A9D0D}" srcOrd="1" destOrd="0" presId="urn:microsoft.com/office/officeart/2005/8/layout/chart3"/>
    <dgm:cxn modelId="{A63545EC-D9CE-4714-90A8-190425005262}" type="presOf" srcId="{2C84234E-B888-4C88-A013-DC6F7A03984A}" destId="{EB8A861C-BAF1-45E7-94A0-9A0AB77DDF81}" srcOrd="1" destOrd="0" presId="urn:microsoft.com/office/officeart/2005/8/layout/chart3"/>
    <dgm:cxn modelId="{6DF0321E-144E-422C-A7B7-9FA88C75B364}" srcId="{732893BE-5C9E-4B45-99EE-8FE6B980A6DB}" destId="{03CD8208-FA6E-4797-9963-B0B15A6962EA}" srcOrd="1" destOrd="0" parTransId="{2237A00A-3574-406F-9366-A144CCFBCC4C}" sibTransId="{0E4B8ECC-BAFC-4BAA-A4C4-995DFC5A9E9B}"/>
    <dgm:cxn modelId="{C76D8C59-9A39-4646-99B3-E5A7CDA3B8A7}" type="presOf" srcId="{03CD8208-FA6E-4797-9963-B0B15A6962EA}" destId="{F496FFE6-6E0A-4BA0-839E-D35EDE682722}" srcOrd="0" destOrd="0" presId="urn:microsoft.com/office/officeart/2005/8/layout/chart3"/>
    <dgm:cxn modelId="{0BFA4927-AFCF-44D6-B0F3-75F470B4FE22}" type="presOf" srcId="{03CD8208-FA6E-4797-9963-B0B15A6962EA}" destId="{20E0049B-C0CC-41AA-8944-1B2B9B887682}" srcOrd="1" destOrd="0" presId="urn:microsoft.com/office/officeart/2005/8/layout/chart3"/>
    <dgm:cxn modelId="{8B104975-3BAB-4E22-9AAF-13BB35F4B52C}" type="presOf" srcId="{2C84234E-B888-4C88-A013-DC6F7A03984A}" destId="{CAF1844D-EA7F-48CF-AA94-A0DD31029F62}" srcOrd="0" destOrd="0" presId="urn:microsoft.com/office/officeart/2005/8/layout/chart3"/>
    <dgm:cxn modelId="{21B8CCCD-C8EC-4A33-8D77-67C8FF5AA77F}" type="presParOf" srcId="{60C20099-FEDF-4F20-A00B-4B59F761107F}" destId="{7B3E3752-78C8-4097-8D24-2F695216D6DF}" srcOrd="0" destOrd="0" presId="urn:microsoft.com/office/officeart/2005/8/layout/chart3"/>
    <dgm:cxn modelId="{E4A742E7-062A-496B-9FD0-D06B3CD2C666}" type="presParOf" srcId="{60C20099-FEDF-4F20-A00B-4B59F761107F}" destId="{367940EA-1E93-47BD-808B-DBC8C72A9D0D}" srcOrd="1" destOrd="0" presId="urn:microsoft.com/office/officeart/2005/8/layout/chart3"/>
    <dgm:cxn modelId="{7E95E081-986C-46A5-82DD-B20804993598}" type="presParOf" srcId="{60C20099-FEDF-4F20-A00B-4B59F761107F}" destId="{F496FFE6-6E0A-4BA0-839E-D35EDE682722}" srcOrd="2" destOrd="0" presId="urn:microsoft.com/office/officeart/2005/8/layout/chart3"/>
    <dgm:cxn modelId="{F3D03981-30E6-4118-8E5E-DACF009B85E4}" type="presParOf" srcId="{60C20099-FEDF-4F20-A00B-4B59F761107F}" destId="{20E0049B-C0CC-41AA-8944-1B2B9B887682}" srcOrd="3" destOrd="0" presId="urn:microsoft.com/office/officeart/2005/8/layout/chart3"/>
    <dgm:cxn modelId="{ABD87A3B-A016-4734-88BF-9B94C80F605A}" type="presParOf" srcId="{60C20099-FEDF-4F20-A00B-4B59F761107F}" destId="{CAF1844D-EA7F-48CF-AA94-A0DD31029F62}" srcOrd="4" destOrd="0" presId="urn:microsoft.com/office/officeart/2005/8/layout/chart3"/>
    <dgm:cxn modelId="{4FFB0C41-95C7-44CB-A0BA-CD7D7E74B771}" type="presParOf" srcId="{60C20099-FEDF-4F20-A00B-4B59F761107F}" destId="{EB8A861C-BAF1-45E7-94A0-9A0AB77DDF8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E3752-78C8-4097-8D24-2F695216D6DF}">
      <dsp:nvSpPr>
        <dsp:cNvPr id="0" name=""/>
        <dsp:cNvSpPr/>
      </dsp:nvSpPr>
      <dsp:spPr>
        <a:xfrm>
          <a:off x="520430" y="228817"/>
          <a:ext cx="2653665" cy="2653665"/>
        </a:xfrm>
        <a:prstGeom prst="pie">
          <a:avLst>
            <a:gd name="adj1" fmla="val 16200000"/>
            <a:gd name="adj2" fmla="val 1800000"/>
          </a:avLst>
        </a:prstGeom>
        <a:solidFill>
          <a:srgbClr val="E2448A">
            <a:alpha val="27059"/>
          </a:srgbClr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32404B"/>
              </a:solidFill>
            </a:rPr>
            <a:t>352 контракта</a:t>
          </a:r>
          <a:endParaRPr lang="ru-RU" sz="1100" kern="1200" dirty="0">
            <a:solidFill>
              <a:srgbClr val="32404B"/>
            </a:solidFill>
          </a:endParaRPr>
        </a:p>
      </dsp:txBody>
      <dsp:txXfrm>
        <a:off x="1963202" y="718482"/>
        <a:ext cx="900350" cy="884555"/>
      </dsp:txXfrm>
    </dsp:sp>
    <dsp:sp modelId="{F496FFE6-6E0A-4BA0-839E-D35EDE682722}">
      <dsp:nvSpPr>
        <dsp:cNvPr id="0" name=""/>
        <dsp:cNvSpPr/>
      </dsp:nvSpPr>
      <dsp:spPr>
        <a:xfrm>
          <a:off x="492519" y="252732"/>
          <a:ext cx="2653665" cy="2653665"/>
        </a:xfrm>
        <a:prstGeom prst="pie">
          <a:avLst>
            <a:gd name="adj1" fmla="val 1800000"/>
            <a:gd name="adj2" fmla="val 9000000"/>
          </a:avLst>
        </a:prstGeom>
        <a:solidFill>
          <a:srgbClr val="F6D0E1"/>
        </a:solidFill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32404B"/>
              </a:solidFill>
            </a:rPr>
            <a:t>1 поставщик</a:t>
          </a:r>
          <a:endParaRPr lang="ru-RU" sz="1100" kern="1200" dirty="0">
            <a:solidFill>
              <a:srgbClr val="32404B"/>
            </a:solidFill>
          </a:endParaRPr>
        </a:p>
      </dsp:txBody>
      <dsp:txXfrm>
        <a:off x="1219118" y="1927068"/>
        <a:ext cx="1200467" cy="821372"/>
      </dsp:txXfrm>
    </dsp:sp>
    <dsp:sp modelId="{CAF1844D-EA7F-48CF-AA94-A0DD31029F62}">
      <dsp:nvSpPr>
        <dsp:cNvPr id="0" name=""/>
        <dsp:cNvSpPr/>
      </dsp:nvSpPr>
      <dsp:spPr>
        <a:xfrm>
          <a:off x="470759" y="228796"/>
          <a:ext cx="2653665" cy="2653665"/>
        </a:xfrm>
        <a:prstGeom prst="pie">
          <a:avLst>
            <a:gd name="adj1" fmla="val 9000000"/>
            <a:gd name="adj2" fmla="val 16200000"/>
          </a:avLst>
        </a:prstGeom>
        <a:solidFill>
          <a:srgbClr val="F6D0E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32404B"/>
              </a:solidFill>
            </a:rPr>
            <a:t>Коммуналка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32404B"/>
              </a:solidFill>
            </a:rPr>
            <a:t>Эксплуатация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32404B"/>
              </a:solidFill>
            </a:rPr>
            <a:t>Аренда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>
              <a:solidFill>
                <a:srgbClr val="32404B"/>
              </a:solidFill>
            </a:rPr>
            <a:t>Клининг</a:t>
          </a:r>
          <a:r>
            <a:rPr lang="ru-RU" sz="1100" kern="1200" dirty="0" smtClean="0">
              <a:solidFill>
                <a:srgbClr val="32404B"/>
              </a:solidFill>
            </a:rPr>
            <a:t> </a:t>
          </a:r>
          <a:endParaRPr lang="ru-RU" sz="1100" kern="1200" dirty="0">
            <a:solidFill>
              <a:srgbClr val="32404B"/>
            </a:solidFill>
          </a:endParaRPr>
        </a:p>
      </dsp:txBody>
      <dsp:txXfrm>
        <a:off x="755081" y="750052"/>
        <a:ext cx="900350" cy="884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49B2B-3BC5-4DBC-BEEC-34F2F3A32344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5610B-A669-4B3E-8E67-E43BF8C76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0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5610B-A669-4B3E-8E67-E43BF8C765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4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3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3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9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8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7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9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DA7C-71AD-4A09-8E4F-0B637A0A4DC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0428-B671-470F-8B1D-44DB0A4DA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6C7CD23A-F592-4146-A7ED-E5CDFAC2C1EC}"/>
              </a:ext>
            </a:extLst>
          </p:cNvPr>
          <p:cNvGrpSpPr/>
          <p:nvPr/>
        </p:nvGrpSpPr>
        <p:grpSpPr>
          <a:xfrm>
            <a:off x="4865627" y="3035030"/>
            <a:ext cx="7326373" cy="3822970"/>
            <a:chOff x="2522855" y="1322062"/>
            <a:chExt cx="3654425" cy="1906913"/>
          </a:xfrm>
        </p:grpSpPr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AF5949E6-5C21-8F43-AFAB-A05F71CF4E4C}"/>
                </a:ext>
              </a:extLst>
            </p:cNvPr>
            <p:cNvSpPr/>
            <p:nvPr/>
          </p:nvSpPr>
          <p:spPr>
            <a:xfrm>
              <a:off x="4750435" y="192151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4923FD15-082A-BC4E-A2DB-59CE58621581}"/>
                </a:ext>
              </a:extLst>
            </p:cNvPr>
            <p:cNvSpPr/>
            <p:nvPr/>
          </p:nvSpPr>
          <p:spPr>
            <a:xfrm>
              <a:off x="3958590" y="2321560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196ACB23-ED9D-7146-8133-3D390574D14B}"/>
                </a:ext>
              </a:extLst>
            </p:cNvPr>
            <p:cNvSpPr/>
            <p:nvPr/>
          </p:nvSpPr>
          <p:spPr>
            <a:xfrm>
              <a:off x="3563620" y="252095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621B4B7F-BCB1-F348-A038-9EF962CE0FBB}"/>
                </a:ext>
              </a:extLst>
            </p:cNvPr>
            <p:cNvSpPr/>
            <p:nvPr/>
          </p:nvSpPr>
          <p:spPr>
            <a:xfrm>
              <a:off x="3167380" y="2721610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20DF631D-FECD-8F40-A6FD-4F09CFFCA4AC}"/>
                </a:ext>
              </a:extLst>
            </p:cNvPr>
            <p:cNvSpPr/>
            <p:nvPr/>
          </p:nvSpPr>
          <p:spPr>
            <a:xfrm>
              <a:off x="5541645" y="1521460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4005 w 317500"/>
                <a:gd name="connsiteY10" fmla="*/ 29210 h 279400"/>
                <a:gd name="connsiteX11" fmla="*/ 294005 w 317500"/>
                <a:gd name="connsiteY11" fmla="*/ 78105 h 279400"/>
                <a:gd name="connsiteX12" fmla="*/ 244475 w 317500"/>
                <a:gd name="connsiteY12" fmla="*/ 127635 h 279400"/>
                <a:gd name="connsiteX13" fmla="*/ 206375 w 317500"/>
                <a:gd name="connsiteY13" fmla="*/ 127635 h 279400"/>
                <a:gd name="connsiteX14" fmla="*/ 194945 w 317500"/>
                <a:gd name="connsiteY14" fmla="*/ 156845 h 279400"/>
                <a:gd name="connsiteX15" fmla="*/ 244475 w 317500"/>
                <a:gd name="connsiteY15" fmla="*/ 156845 h 279400"/>
                <a:gd name="connsiteX16" fmla="*/ 323215 w 317500"/>
                <a:gd name="connsiteY16" fmla="*/ 78105 h 279400"/>
                <a:gd name="connsiteX17" fmla="*/ 323215 w 317500"/>
                <a:gd name="connsiteY17" fmla="*/ 0 h 279400"/>
                <a:gd name="connsiteX18" fmla="*/ 226060 w 317500"/>
                <a:gd name="connsiteY18" fmla="*/ 0 h 279400"/>
                <a:gd name="connsiteX19" fmla="*/ 147320 w 317500"/>
                <a:gd name="connsiteY19" fmla="*/ 78740 h 279400"/>
                <a:gd name="connsiteX20" fmla="*/ 147320 w 317500"/>
                <a:gd name="connsiteY20" fmla="*/ 205740 h 279400"/>
                <a:gd name="connsiteX21" fmla="*/ 97790 w 317500"/>
                <a:gd name="connsiteY21" fmla="*/ 255270 h 279400"/>
                <a:gd name="connsiteX22" fmla="*/ 29845 w 317500"/>
                <a:gd name="connsiteY22" fmla="*/ 255270 h 279400"/>
                <a:gd name="connsiteX23" fmla="*/ 29845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4005" y="29210"/>
                  </a:lnTo>
                  <a:lnTo>
                    <a:pt x="294005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66D8B7C0-D4FB-AB46-9CC6-0CE307207504}"/>
                </a:ext>
              </a:extLst>
            </p:cNvPr>
            <p:cNvSpPr/>
            <p:nvPr/>
          </p:nvSpPr>
          <p:spPr>
            <a:xfrm>
              <a:off x="5146040" y="1721485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6060 w 317500"/>
                <a:gd name="connsiteY18" fmla="*/ 0 h 279400"/>
                <a:gd name="connsiteX19" fmla="*/ 147320 w 317500"/>
                <a:gd name="connsiteY19" fmla="*/ 78740 h 279400"/>
                <a:gd name="connsiteX20" fmla="*/ 147320 w 317500"/>
                <a:gd name="connsiteY20" fmla="*/ 205740 h 279400"/>
                <a:gd name="connsiteX21" fmla="*/ 97790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8F811D7E-9435-E840-ABB8-121B015530B4}"/>
                </a:ext>
              </a:extLst>
            </p:cNvPr>
            <p:cNvSpPr/>
            <p:nvPr/>
          </p:nvSpPr>
          <p:spPr>
            <a:xfrm>
              <a:off x="4354830" y="2121535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6F57A9D9-FC51-9441-BAD7-3EAC607791FA}"/>
                </a:ext>
              </a:extLst>
            </p:cNvPr>
            <p:cNvSpPr/>
            <p:nvPr/>
          </p:nvSpPr>
          <p:spPr>
            <a:xfrm>
              <a:off x="2771775" y="292100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5EFFB8B6-D507-9B43-9747-F2122A62E81C}"/>
                </a:ext>
              </a:extLst>
            </p:cNvPr>
            <p:cNvSpPr/>
            <p:nvPr/>
          </p:nvSpPr>
          <p:spPr>
            <a:xfrm>
              <a:off x="2522855" y="3121025"/>
              <a:ext cx="171450" cy="101600"/>
            </a:xfrm>
            <a:custGeom>
              <a:avLst/>
              <a:gdLst>
                <a:gd name="connsiteX0" fmla="*/ 139065 w 171450"/>
                <a:gd name="connsiteY0" fmla="*/ 104775 h 101600"/>
                <a:gd name="connsiteX1" fmla="*/ 171450 w 171450"/>
                <a:gd name="connsiteY1" fmla="*/ 104775 h 101600"/>
                <a:gd name="connsiteX2" fmla="*/ 175895 w 171450"/>
                <a:gd name="connsiteY2" fmla="*/ 78105 h 101600"/>
                <a:gd name="connsiteX3" fmla="*/ 175895 w 171450"/>
                <a:gd name="connsiteY3" fmla="*/ 0 h 101600"/>
                <a:gd name="connsiteX4" fmla="*/ 78740 w 171450"/>
                <a:gd name="connsiteY4" fmla="*/ 0 h 101600"/>
                <a:gd name="connsiteX5" fmla="*/ 0 w 171450"/>
                <a:gd name="connsiteY5" fmla="*/ 78740 h 101600"/>
                <a:gd name="connsiteX6" fmla="*/ 0 w 171450"/>
                <a:gd name="connsiteY6" fmla="*/ 104775 h 101600"/>
                <a:gd name="connsiteX7" fmla="*/ 29210 w 171450"/>
                <a:gd name="connsiteY7" fmla="*/ 104775 h 101600"/>
                <a:gd name="connsiteX8" fmla="*/ 29210 w 171450"/>
                <a:gd name="connsiteY8" fmla="*/ 78740 h 101600"/>
                <a:gd name="connsiteX9" fmla="*/ 78740 w 171450"/>
                <a:gd name="connsiteY9" fmla="*/ 29210 h 101600"/>
                <a:gd name="connsiteX10" fmla="*/ 146685 w 171450"/>
                <a:gd name="connsiteY10" fmla="*/ 29210 h 101600"/>
                <a:gd name="connsiteX11" fmla="*/ 146685 w 171450"/>
                <a:gd name="connsiteY11" fmla="*/ 78105 h 101600"/>
                <a:gd name="connsiteX12" fmla="*/ 139065 w 171450"/>
                <a:gd name="connsiteY12" fmla="*/ 104775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01600">
                  <a:moveTo>
                    <a:pt x="139065" y="104775"/>
                  </a:moveTo>
                  <a:lnTo>
                    <a:pt x="171450" y="104775"/>
                  </a:lnTo>
                  <a:cubicBezTo>
                    <a:pt x="174625" y="96520"/>
                    <a:pt x="175895" y="8763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04775"/>
                  </a:lnTo>
                  <a:lnTo>
                    <a:pt x="29210" y="10477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87630"/>
                    <a:pt x="143510" y="97155"/>
                    <a:pt x="139065" y="10477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936452C2-F320-3D41-85B6-DA43C913299E}"/>
                </a:ext>
              </a:extLst>
            </p:cNvPr>
            <p:cNvSpPr/>
            <p:nvPr/>
          </p:nvSpPr>
          <p:spPr>
            <a:xfrm>
              <a:off x="5937885" y="1322062"/>
              <a:ext cx="234950" cy="279400"/>
            </a:xfrm>
            <a:custGeom>
              <a:avLst/>
              <a:gdLst>
                <a:gd name="connsiteX0" fmla="*/ 146685 w 234950"/>
                <a:gd name="connsiteY0" fmla="*/ 78113 h 279400"/>
                <a:gd name="connsiteX1" fmla="*/ 146685 w 234950"/>
                <a:gd name="connsiteY1" fmla="*/ 205113 h 279400"/>
                <a:gd name="connsiteX2" fmla="*/ 97155 w 234950"/>
                <a:gd name="connsiteY2" fmla="*/ 254643 h 279400"/>
                <a:gd name="connsiteX3" fmla="*/ 29210 w 234950"/>
                <a:gd name="connsiteY3" fmla="*/ 254643 h 279400"/>
                <a:gd name="connsiteX4" fmla="*/ 29210 w 234950"/>
                <a:gd name="connsiteY4" fmla="*/ 205748 h 279400"/>
                <a:gd name="connsiteX5" fmla="*/ 78740 w 234950"/>
                <a:gd name="connsiteY5" fmla="*/ 156218 h 279400"/>
                <a:gd name="connsiteX6" fmla="*/ 116840 w 234950"/>
                <a:gd name="connsiteY6" fmla="*/ 156218 h 279400"/>
                <a:gd name="connsiteX7" fmla="*/ 128270 w 234950"/>
                <a:gd name="connsiteY7" fmla="*/ 127008 h 279400"/>
                <a:gd name="connsiteX8" fmla="*/ 78740 w 234950"/>
                <a:gd name="connsiteY8" fmla="*/ 127008 h 279400"/>
                <a:gd name="connsiteX9" fmla="*/ 0 w 234950"/>
                <a:gd name="connsiteY9" fmla="*/ 205748 h 279400"/>
                <a:gd name="connsiteX10" fmla="*/ 0 w 234950"/>
                <a:gd name="connsiteY10" fmla="*/ 284488 h 279400"/>
                <a:gd name="connsiteX11" fmla="*/ 97155 w 234950"/>
                <a:gd name="connsiteY11" fmla="*/ 284488 h 279400"/>
                <a:gd name="connsiteX12" fmla="*/ 175895 w 234950"/>
                <a:gd name="connsiteY12" fmla="*/ 205748 h 279400"/>
                <a:gd name="connsiteX13" fmla="*/ 175895 w 234950"/>
                <a:gd name="connsiteY13" fmla="*/ 78748 h 279400"/>
                <a:gd name="connsiteX14" fmla="*/ 225425 w 234950"/>
                <a:gd name="connsiteY14" fmla="*/ 29218 h 279400"/>
                <a:gd name="connsiteX15" fmla="*/ 234950 w 234950"/>
                <a:gd name="connsiteY15" fmla="*/ 29218 h 279400"/>
                <a:gd name="connsiteX16" fmla="*/ 234950 w 234950"/>
                <a:gd name="connsiteY16" fmla="*/ 8 h 279400"/>
                <a:gd name="connsiteX17" fmla="*/ 225425 w 234950"/>
                <a:gd name="connsiteY17" fmla="*/ 8 h 279400"/>
                <a:gd name="connsiteX18" fmla="*/ 146685 w 234950"/>
                <a:gd name="connsiteY18" fmla="*/ 78113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4950" h="279400">
                  <a:moveTo>
                    <a:pt x="146685" y="78113"/>
                  </a:moveTo>
                  <a:lnTo>
                    <a:pt x="146685" y="205113"/>
                  </a:lnTo>
                  <a:cubicBezTo>
                    <a:pt x="146685" y="232418"/>
                    <a:pt x="124460" y="254643"/>
                    <a:pt x="97155" y="254643"/>
                  </a:cubicBezTo>
                  <a:lnTo>
                    <a:pt x="29210" y="254643"/>
                  </a:lnTo>
                  <a:lnTo>
                    <a:pt x="29210" y="205748"/>
                  </a:lnTo>
                  <a:cubicBezTo>
                    <a:pt x="29210" y="178443"/>
                    <a:pt x="51435" y="156218"/>
                    <a:pt x="78740" y="156218"/>
                  </a:cubicBezTo>
                  <a:lnTo>
                    <a:pt x="116840" y="156218"/>
                  </a:lnTo>
                  <a:lnTo>
                    <a:pt x="128270" y="127008"/>
                  </a:lnTo>
                  <a:lnTo>
                    <a:pt x="78740" y="127008"/>
                  </a:lnTo>
                  <a:cubicBezTo>
                    <a:pt x="34925" y="127008"/>
                    <a:pt x="0" y="162568"/>
                    <a:pt x="0" y="205748"/>
                  </a:cubicBezTo>
                  <a:lnTo>
                    <a:pt x="0" y="284488"/>
                  </a:lnTo>
                  <a:lnTo>
                    <a:pt x="97155" y="284488"/>
                  </a:lnTo>
                  <a:cubicBezTo>
                    <a:pt x="140970" y="284488"/>
                    <a:pt x="175895" y="248928"/>
                    <a:pt x="175895" y="205748"/>
                  </a:cubicBezTo>
                  <a:lnTo>
                    <a:pt x="175895" y="78748"/>
                  </a:lnTo>
                  <a:cubicBezTo>
                    <a:pt x="175895" y="51443"/>
                    <a:pt x="198120" y="29218"/>
                    <a:pt x="225425" y="29218"/>
                  </a:cubicBezTo>
                  <a:lnTo>
                    <a:pt x="234950" y="29218"/>
                  </a:lnTo>
                  <a:lnTo>
                    <a:pt x="234950" y="8"/>
                  </a:lnTo>
                  <a:lnTo>
                    <a:pt x="225425" y="8"/>
                  </a:lnTo>
                  <a:cubicBezTo>
                    <a:pt x="181610" y="-627"/>
                    <a:pt x="146685" y="34933"/>
                    <a:pt x="146685" y="78113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BB8D8A5C-805A-5340-9C49-BD83CE8B52FD}"/>
                </a:ext>
              </a:extLst>
            </p:cNvPr>
            <p:cNvSpPr/>
            <p:nvPr/>
          </p:nvSpPr>
          <p:spPr>
            <a:xfrm>
              <a:off x="6132195" y="1449070"/>
              <a:ext cx="38100" cy="25400"/>
            </a:xfrm>
            <a:custGeom>
              <a:avLst/>
              <a:gdLst>
                <a:gd name="connsiteX0" fmla="*/ 0 w 38100"/>
                <a:gd name="connsiteY0" fmla="*/ 29210 h 25400"/>
                <a:gd name="connsiteX1" fmla="*/ 40640 w 38100"/>
                <a:gd name="connsiteY1" fmla="*/ 29210 h 25400"/>
                <a:gd name="connsiteX2" fmla="*/ 40640 w 38100"/>
                <a:gd name="connsiteY2" fmla="*/ 0 h 25400"/>
                <a:gd name="connsiteX3" fmla="*/ 11430 w 3810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25400">
                  <a:moveTo>
                    <a:pt x="0" y="29210"/>
                  </a:moveTo>
                  <a:lnTo>
                    <a:pt x="40640" y="29210"/>
                  </a:lnTo>
                  <a:lnTo>
                    <a:pt x="40640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0610469C-298D-E24B-A749-AA54BD2DE2CD}"/>
                </a:ext>
              </a:extLst>
            </p:cNvPr>
            <p:cNvSpPr/>
            <p:nvPr/>
          </p:nvSpPr>
          <p:spPr>
            <a:xfrm>
              <a:off x="4907915" y="207899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DB6F7A6E-ADF7-8849-9A9F-A015C83D50F0}"/>
                </a:ext>
              </a:extLst>
            </p:cNvPr>
            <p:cNvSpPr/>
            <p:nvPr/>
          </p:nvSpPr>
          <p:spPr>
            <a:xfrm>
              <a:off x="4116705" y="247840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2917A73E-88D2-A64C-A533-6BEEEBF15FEA}"/>
                </a:ext>
              </a:extLst>
            </p:cNvPr>
            <p:cNvSpPr/>
            <p:nvPr/>
          </p:nvSpPr>
          <p:spPr>
            <a:xfrm>
              <a:off x="3720465" y="267843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EB22241A-2594-9545-969D-72C02EFD4E92}"/>
                </a:ext>
              </a:extLst>
            </p:cNvPr>
            <p:cNvSpPr/>
            <p:nvPr/>
          </p:nvSpPr>
          <p:spPr>
            <a:xfrm>
              <a:off x="3324860" y="2878455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64629A1D-B6E9-1D48-B2E8-1C85A788BF4B}"/>
                </a:ext>
              </a:extLst>
            </p:cNvPr>
            <p:cNvSpPr/>
            <p:nvPr/>
          </p:nvSpPr>
          <p:spPr>
            <a:xfrm>
              <a:off x="5699125" y="167894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F2FD6872-DF60-F14A-9A92-FE70F95C8D7F}"/>
                </a:ext>
              </a:extLst>
            </p:cNvPr>
            <p:cNvSpPr/>
            <p:nvPr/>
          </p:nvSpPr>
          <p:spPr>
            <a:xfrm>
              <a:off x="5303520" y="1878965"/>
              <a:ext cx="317500" cy="279400"/>
            </a:xfrm>
            <a:custGeom>
              <a:avLst/>
              <a:gdLst>
                <a:gd name="connsiteX0" fmla="*/ 146685 w 317500"/>
                <a:gd name="connsiteY0" fmla="*/ 78740 h 279400"/>
                <a:gd name="connsiteX1" fmla="*/ 146685 w 317500"/>
                <a:gd name="connsiteY1" fmla="*/ 205740 h 279400"/>
                <a:gd name="connsiteX2" fmla="*/ 97155 w 317500"/>
                <a:gd name="connsiteY2" fmla="*/ 255270 h 279400"/>
                <a:gd name="connsiteX3" fmla="*/ 29210 w 317500"/>
                <a:gd name="connsiteY3" fmla="*/ 255270 h 279400"/>
                <a:gd name="connsiteX4" fmla="*/ 29210 w 317500"/>
                <a:gd name="connsiteY4" fmla="*/ 206375 h 279400"/>
                <a:gd name="connsiteX5" fmla="*/ 78740 w 317500"/>
                <a:gd name="connsiteY5" fmla="*/ 156845 h 279400"/>
                <a:gd name="connsiteX6" fmla="*/ 116840 w 317500"/>
                <a:gd name="connsiteY6" fmla="*/ 156845 h 279400"/>
                <a:gd name="connsiteX7" fmla="*/ 128270 w 317500"/>
                <a:gd name="connsiteY7" fmla="*/ 127635 h 279400"/>
                <a:gd name="connsiteX8" fmla="*/ 78740 w 317500"/>
                <a:gd name="connsiteY8" fmla="*/ 127635 h 279400"/>
                <a:gd name="connsiteX9" fmla="*/ 0 w 317500"/>
                <a:gd name="connsiteY9" fmla="*/ 206375 h 279400"/>
                <a:gd name="connsiteX10" fmla="*/ 0 w 317500"/>
                <a:gd name="connsiteY10" fmla="*/ 284480 h 279400"/>
                <a:gd name="connsiteX11" fmla="*/ 97155 w 317500"/>
                <a:gd name="connsiteY11" fmla="*/ 284480 h 279400"/>
                <a:gd name="connsiteX12" fmla="*/ 175895 w 317500"/>
                <a:gd name="connsiteY12" fmla="*/ 205740 h 279400"/>
                <a:gd name="connsiteX13" fmla="*/ 175895 w 317500"/>
                <a:gd name="connsiteY13" fmla="*/ 78740 h 279400"/>
                <a:gd name="connsiteX14" fmla="*/ 225425 w 317500"/>
                <a:gd name="connsiteY14" fmla="*/ 29210 h 279400"/>
                <a:gd name="connsiteX15" fmla="*/ 293370 w 317500"/>
                <a:gd name="connsiteY15" fmla="*/ 29210 h 279400"/>
                <a:gd name="connsiteX16" fmla="*/ 293370 w 317500"/>
                <a:gd name="connsiteY16" fmla="*/ 78105 h 279400"/>
                <a:gd name="connsiteX17" fmla="*/ 243840 w 317500"/>
                <a:gd name="connsiteY17" fmla="*/ 127635 h 279400"/>
                <a:gd name="connsiteX18" fmla="*/ 205740 w 317500"/>
                <a:gd name="connsiteY18" fmla="*/ 127635 h 279400"/>
                <a:gd name="connsiteX19" fmla="*/ 194310 w 317500"/>
                <a:gd name="connsiteY19" fmla="*/ 156845 h 279400"/>
                <a:gd name="connsiteX20" fmla="*/ 243840 w 317500"/>
                <a:gd name="connsiteY20" fmla="*/ 156845 h 279400"/>
                <a:gd name="connsiteX21" fmla="*/ 322580 w 317500"/>
                <a:gd name="connsiteY21" fmla="*/ 78105 h 279400"/>
                <a:gd name="connsiteX22" fmla="*/ 322580 w 317500"/>
                <a:gd name="connsiteY22" fmla="*/ 0 h 279400"/>
                <a:gd name="connsiteX23" fmla="*/ 225425 w 317500"/>
                <a:gd name="connsiteY23" fmla="*/ 0 h 279400"/>
                <a:gd name="connsiteX24" fmla="*/ 146685 w 317500"/>
                <a:gd name="connsiteY24" fmla="*/ 78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46685" y="78740"/>
                  </a:move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2245" y="0"/>
                    <a:pt x="146685" y="34925"/>
                    <a:pt x="146685" y="78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623FB199-76B1-4842-94F3-6C30871F5112}"/>
                </a:ext>
              </a:extLst>
            </p:cNvPr>
            <p:cNvSpPr/>
            <p:nvPr/>
          </p:nvSpPr>
          <p:spPr>
            <a:xfrm>
              <a:off x="4512310" y="227838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="" xmlns:a16="http://schemas.microsoft.com/office/drawing/2014/main" id="{01A2FA84-3619-0449-9472-7DDBDDA10A55}"/>
                </a:ext>
              </a:extLst>
            </p:cNvPr>
            <p:cNvSpPr/>
            <p:nvPr/>
          </p:nvSpPr>
          <p:spPr>
            <a:xfrm>
              <a:off x="3075940" y="3078480"/>
              <a:ext cx="171450" cy="146050"/>
            </a:xfrm>
            <a:custGeom>
              <a:avLst/>
              <a:gdLst>
                <a:gd name="connsiteX0" fmla="*/ 97155 w 171450"/>
                <a:gd name="connsiteY0" fmla="*/ 127635 h 146050"/>
                <a:gd name="connsiteX1" fmla="*/ 59055 w 171450"/>
                <a:gd name="connsiteY1" fmla="*/ 127635 h 146050"/>
                <a:gd name="connsiteX2" fmla="*/ 51435 w 171450"/>
                <a:gd name="connsiteY2" fmla="*/ 147320 h 146050"/>
                <a:gd name="connsiteX3" fmla="*/ 134620 w 171450"/>
                <a:gd name="connsiteY3" fmla="*/ 147320 h 146050"/>
                <a:gd name="connsiteX4" fmla="*/ 175895 w 171450"/>
                <a:gd name="connsiteY4" fmla="*/ 78105 h 146050"/>
                <a:gd name="connsiteX5" fmla="*/ 175895 w 171450"/>
                <a:gd name="connsiteY5" fmla="*/ 0 h 146050"/>
                <a:gd name="connsiteX6" fmla="*/ 78740 w 171450"/>
                <a:gd name="connsiteY6" fmla="*/ 0 h 146050"/>
                <a:gd name="connsiteX7" fmla="*/ 0 w 171450"/>
                <a:gd name="connsiteY7" fmla="*/ 78740 h 146050"/>
                <a:gd name="connsiteX8" fmla="*/ 0 w 171450"/>
                <a:gd name="connsiteY8" fmla="*/ 147320 h 146050"/>
                <a:gd name="connsiteX9" fmla="*/ 29210 w 171450"/>
                <a:gd name="connsiteY9" fmla="*/ 147320 h 146050"/>
                <a:gd name="connsiteX10" fmla="*/ 29210 w 171450"/>
                <a:gd name="connsiteY10" fmla="*/ 78740 h 146050"/>
                <a:gd name="connsiteX11" fmla="*/ 78740 w 171450"/>
                <a:gd name="connsiteY11" fmla="*/ 29210 h 146050"/>
                <a:gd name="connsiteX12" fmla="*/ 146685 w 171450"/>
                <a:gd name="connsiteY12" fmla="*/ 29210 h 146050"/>
                <a:gd name="connsiteX13" fmla="*/ 146685 w 171450"/>
                <a:gd name="connsiteY13" fmla="*/ 78105 h 146050"/>
                <a:gd name="connsiteX14" fmla="*/ 97155 w 171450"/>
                <a:gd name="connsiteY14" fmla="*/ 127635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46050">
                  <a:moveTo>
                    <a:pt x="97155" y="127635"/>
                  </a:moveTo>
                  <a:lnTo>
                    <a:pt x="59055" y="127635"/>
                  </a:lnTo>
                  <a:lnTo>
                    <a:pt x="51435" y="147320"/>
                  </a:lnTo>
                  <a:lnTo>
                    <a:pt x="134620" y="147320"/>
                  </a:lnTo>
                  <a:cubicBezTo>
                    <a:pt x="159385" y="133985"/>
                    <a:pt x="175895" y="10795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47320"/>
                  </a:lnTo>
                  <a:lnTo>
                    <a:pt x="29210" y="14732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="" xmlns:a16="http://schemas.microsoft.com/office/drawing/2014/main" id="{5C88C7EC-194B-EE46-93AD-25B36B7F0236}"/>
                </a:ext>
              </a:extLst>
            </p:cNvPr>
            <p:cNvSpPr/>
            <p:nvPr/>
          </p:nvSpPr>
          <p:spPr>
            <a:xfrm>
              <a:off x="2955290" y="3206115"/>
              <a:ext cx="101600" cy="19050"/>
            </a:xfrm>
            <a:custGeom>
              <a:avLst/>
              <a:gdLst>
                <a:gd name="connsiteX0" fmla="*/ 101600 w 101600"/>
                <a:gd name="connsiteY0" fmla="*/ 0 h 19050"/>
                <a:gd name="connsiteX1" fmla="*/ 52070 w 101600"/>
                <a:gd name="connsiteY1" fmla="*/ 0 h 19050"/>
                <a:gd name="connsiteX2" fmla="*/ 0 w 101600"/>
                <a:gd name="connsiteY2" fmla="*/ 19685 h 19050"/>
                <a:gd name="connsiteX3" fmla="*/ 93980 w 101600"/>
                <a:gd name="connsiteY3" fmla="*/ 19685 h 19050"/>
                <a:gd name="connsiteX4" fmla="*/ 101600 w 101600"/>
                <a:gd name="connsiteY4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00" h="19050">
                  <a:moveTo>
                    <a:pt x="101600" y="0"/>
                  </a:moveTo>
                  <a:lnTo>
                    <a:pt x="52070" y="0"/>
                  </a:lnTo>
                  <a:cubicBezTo>
                    <a:pt x="32385" y="0"/>
                    <a:pt x="13970" y="7620"/>
                    <a:pt x="0" y="19685"/>
                  </a:cubicBezTo>
                  <a:lnTo>
                    <a:pt x="93980" y="1968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="" xmlns:a16="http://schemas.microsoft.com/office/drawing/2014/main" id="{8AEFA784-B08B-894B-A845-2551225029B8}"/>
                </a:ext>
              </a:extLst>
            </p:cNvPr>
            <p:cNvSpPr/>
            <p:nvPr/>
          </p:nvSpPr>
          <p:spPr>
            <a:xfrm>
              <a:off x="6094730" y="1606550"/>
              <a:ext cx="76200" cy="152400"/>
            </a:xfrm>
            <a:custGeom>
              <a:avLst/>
              <a:gdLst>
                <a:gd name="connsiteX0" fmla="*/ 29210 w 76200"/>
                <a:gd name="connsiteY0" fmla="*/ 127635 h 152400"/>
                <a:gd name="connsiteX1" fmla="*/ 29210 w 76200"/>
                <a:gd name="connsiteY1" fmla="*/ 78740 h 152400"/>
                <a:gd name="connsiteX2" fmla="*/ 78105 w 76200"/>
                <a:gd name="connsiteY2" fmla="*/ 29210 h 152400"/>
                <a:gd name="connsiteX3" fmla="*/ 78105 w 76200"/>
                <a:gd name="connsiteY3" fmla="*/ 0 h 152400"/>
                <a:gd name="connsiteX4" fmla="*/ 0 w 76200"/>
                <a:gd name="connsiteY4" fmla="*/ 78740 h 152400"/>
                <a:gd name="connsiteX5" fmla="*/ 0 w 76200"/>
                <a:gd name="connsiteY5" fmla="*/ 156845 h 152400"/>
                <a:gd name="connsiteX6" fmla="*/ 78105 w 76200"/>
                <a:gd name="connsiteY6" fmla="*/ 156845 h 152400"/>
                <a:gd name="connsiteX7" fmla="*/ 78105 w 76200"/>
                <a:gd name="connsiteY7" fmla="*/ 127635 h 152400"/>
                <a:gd name="connsiteX8" fmla="*/ 29210 w 76200"/>
                <a:gd name="connsiteY8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" h="152400">
                  <a:moveTo>
                    <a:pt x="29210" y="127635"/>
                  </a:moveTo>
                  <a:lnTo>
                    <a:pt x="29210" y="78740"/>
                  </a:lnTo>
                  <a:cubicBezTo>
                    <a:pt x="29210" y="51435"/>
                    <a:pt x="50800" y="29845"/>
                    <a:pt x="78105" y="29210"/>
                  </a:cubicBezTo>
                  <a:lnTo>
                    <a:pt x="78105" y="0"/>
                  </a:lnTo>
                  <a:cubicBezTo>
                    <a:pt x="34925" y="635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78105" y="156845"/>
                  </a:lnTo>
                  <a:lnTo>
                    <a:pt x="78105" y="127635"/>
                  </a:lnTo>
                  <a:lnTo>
                    <a:pt x="29210" y="127635"/>
                  </a:ln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="" xmlns:a16="http://schemas.microsoft.com/office/drawing/2014/main" id="{AB5460C4-B233-974C-943A-7EBA408C5AC2}"/>
                </a:ext>
              </a:extLst>
            </p:cNvPr>
            <p:cNvSpPr/>
            <p:nvPr/>
          </p:nvSpPr>
          <p:spPr>
            <a:xfrm>
              <a:off x="5064760" y="2235835"/>
              <a:ext cx="317500" cy="279400"/>
            </a:xfrm>
            <a:custGeom>
              <a:avLst/>
              <a:gdLst>
                <a:gd name="connsiteX0" fmla="*/ 176530 w 317500"/>
                <a:gd name="connsiteY0" fmla="*/ 205740 h 279400"/>
                <a:gd name="connsiteX1" fmla="*/ 176530 w 317500"/>
                <a:gd name="connsiteY1" fmla="*/ 78740 h 279400"/>
                <a:gd name="connsiteX2" fmla="*/ 226060 w 317500"/>
                <a:gd name="connsiteY2" fmla="*/ 29210 h 279400"/>
                <a:gd name="connsiteX3" fmla="*/ 294005 w 317500"/>
                <a:gd name="connsiteY3" fmla="*/ 29210 h 279400"/>
                <a:gd name="connsiteX4" fmla="*/ 294005 w 317500"/>
                <a:gd name="connsiteY4" fmla="*/ 78105 h 279400"/>
                <a:gd name="connsiteX5" fmla="*/ 244475 w 317500"/>
                <a:gd name="connsiteY5" fmla="*/ 127635 h 279400"/>
                <a:gd name="connsiteX6" fmla="*/ 206375 w 317500"/>
                <a:gd name="connsiteY6" fmla="*/ 127635 h 279400"/>
                <a:gd name="connsiteX7" fmla="*/ 194945 w 317500"/>
                <a:gd name="connsiteY7" fmla="*/ 156845 h 279400"/>
                <a:gd name="connsiteX8" fmla="*/ 244475 w 317500"/>
                <a:gd name="connsiteY8" fmla="*/ 156845 h 279400"/>
                <a:gd name="connsiteX9" fmla="*/ 323215 w 317500"/>
                <a:gd name="connsiteY9" fmla="*/ 78105 h 279400"/>
                <a:gd name="connsiteX10" fmla="*/ 323215 w 317500"/>
                <a:gd name="connsiteY10" fmla="*/ 0 h 279400"/>
                <a:gd name="connsiteX11" fmla="*/ 226060 w 317500"/>
                <a:gd name="connsiteY11" fmla="*/ 0 h 279400"/>
                <a:gd name="connsiteX12" fmla="*/ 147320 w 317500"/>
                <a:gd name="connsiteY12" fmla="*/ 78740 h 279400"/>
                <a:gd name="connsiteX13" fmla="*/ 147320 w 317500"/>
                <a:gd name="connsiteY13" fmla="*/ 205740 h 279400"/>
                <a:gd name="connsiteX14" fmla="*/ 97790 w 317500"/>
                <a:gd name="connsiteY14" fmla="*/ 255270 h 279400"/>
                <a:gd name="connsiteX15" fmla="*/ 29845 w 317500"/>
                <a:gd name="connsiteY15" fmla="*/ 255270 h 279400"/>
                <a:gd name="connsiteX16" fmla="*/ 29845 w 317500"/>
                <a:gd name="connsiteY16" fmla="*/ 206375 h 279400"/>
                <a:gd name="connsiteX17" fmla="*/ 79375 w 317500"/>
                <a:gd name="connsiteY17" fmla="*/ 156845 h 279400"/>
                <a:gd name="connsiteX18" fmla="*/ 117475 w 317500"/>
                <a:gd name="connsiteY18" fmla="*/ 156845 h 279400"/>
                <a:gd name="connsiteX19" fmla="*/ 128905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5115 h 279400"/>
                <a:gd name="connsiteX23" fmla="*/ 97155 w 317500"/>
                <a:gd name="connsiteY23" fmla="*/ 285115 h 279400"/>
                <a:gd name="connsiteX24" fmla="*/ 176530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6530" y="205740"/>
                  </a:moveTo>
                  <a:lnTo>
                    <a:pt x="176530" y="78740"/>
                  </a:lnTo>
                  <a:cubicBezTo>
                    <a:pt x="176530" y="51435"/>
                    <a:pt x="198755" y="29210"/>
                    <a:pt x="226060" y="29210"/>
                  </a:cubicBezTo>
                  <a:lnTo>
                    <a:pt x="294005" y="29210"/>
                  </a:lnTo>
                  <a:lnTo>
                    <a:pt x="294005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5115"/>
                  </a:lnTo>
                  <a:lnTo>
                    <a:pt x="97155" y="285115"/>
                  </a:lnTo>
                  <a:cubicBezTo>
                    <a:pt x="140970" y="285115"/>
                    <a:pt x="176530" y="249555"/>
                    <a:pt x="176530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="" xmlns:a16="http://schemas.microsoft.com/office/drawing/2014/main" id="{11D2D728-8574-F94F-A9B1-5116DBC6E74A}"/>
                </a:ext>
              </a:extLst>
            </p:cNvPr>
            <p:cNvSpPr/>
            <p:nvPr/>
          </p:nvSpPr>
          <p:spPr>
            <a:xfrm>
              <a:off x="4273550" y="263588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40">
              <a:extLst>
                <a:ext uri="{FF2B5EF4-FFF2-40B4-BE49-F238E27FC236}">
                  <a16:creationId xmlns="" xmlns:a16="http://schemas.microsoft.com/office/drawing/2014/main" id="{D403E230-5900-1F4E-9DAC-544F32506B6A}"/>
                </a:ext>
              </a:extLst>
            </p:cNvPr>
            <p:cNvSpPr/>
            <p:nvPr/>
          </p:nvSpPr>
          <p:spPr>
            <a:xfrm>
              <a:off x="3877945" y="283591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41">
              <a:extLst>
                <a:ext uri="{FF2B5EF4-FFF2-40B4-BE49-F238E27FC236}">
                  <a16:creationId xmlns="" xmlns:a16="http://schemas.microsoft.com/office/drawing/2014/main" id="{3B4794B1-3BD3-5846-8381-897442B727BD}"/>
                </a:ext>
              </a:extLst>
            </p:cNvPr>
            <p:cNvSpPr/>
            <p:nvPr/>
          </p:nvSpPr>
          <p:spPr>
            <a:xfrm>
              <a:off x="3483610" y="3163570"/>
              <a:ext cx="127000" cy="57150"/>
            </a:xfrm>
            <a:custGeom>
              <a:avLst/>
              <a:gdLst>
                <a:gd name="connsiteX0" fmla="*/ 77470 w 127000"/>
                <a:gd name="connsiteY0" fmla="*/ 29210 h 57150"/>
                <a:gd name="connsiteX1" fmla="*/ 115570 w 127000"/>
                <a:gd name="connsiteY1" fmla="*/ 29210 h 57150"/>
                <a:gd name="connsiteX2" fmla="*/ 127000 w 127000"/>
                <a:gd name="connsiteY2" fmla="*/ 0 h 57150"/>
                <a:gd name="connsiteX3" fmla="*/ 77470 w 127000"/>
                <a:gd name="connsiteY3" fmla="*/ 0 h 57150"/>
                <a:gd name="connsiteX4" fmla="*/ 0 w 127000"/>
                <a:gd name="connsiteY4" fmla="*/ 62230 h 57150"/>
                <a:gd name="connsiteX5" fmla="*/ 30480 w 127000"/>
                <a:gd name="connsiteY5" fmla="*/ 62230 h 57150"/>
                <a:gd name="connsiteX6" fmla="*/ 77470 w 127000"/>
                <a:gd name="connsiteY6" fmla="*/ 2921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00" h="57150">
                  <a:moveTo>
                    <a:pt x="77470" y="29210"/>
                  </a:moveTo>
                  <a:lnTo>
                    <a:pt x="115570" y="29210"/>
                  </a:lnTo>
                  <a:lnTo>
                    <a:pt x="127000" y="0"/>
                  </a:lnTo>
                  <a:lnTo>
                    <a:pt x="77470" y="0"/>
                  </a:lnTo>
                  <a:cubicBezTo>
                    <a:pt x="39370" y="0"/>
                    <a:pt x="8255" y="26670"/>
                    <a:pt x="0" y="62230"/>
                  </a:cubicBezTo>
                  <a:lnTo>
                    <a:pt x="30480" y="62230"/>
                  </a:lnTo>
                  <a:cubicBezTo>
                    <a:pt x="37465" y="43180"/>
                    <a:pt x="55880" y="29210"/>
                    <a:pt x="77470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42">
              <a:extLst>
                <a:ext uri="{FF2B5EF4-FFF2-40B4-BE49-F238E27FC236}">
                  <a16:creationId xmlns="" xmlns:a16="http://schemas.microsoft.com/office/drawing/2014/main" id="{B4FD05C2-CFCC-6E48-BFC8-7B3657470117}"/>
                </a:ext>
              </a:extLst>
            </p:cNvPr>
            <p:cNvSpPr/>
            <p:nvPr/>
          </p:nvSpPr>
          <p:spPr>
            <a:xfrm>
              <a:off x="3629025" y="3035935"/>
              <a:ext cx="171450" cy="184150"/>
            </a:xfrm>
            <a:custGeom>
              <a:avLst/>
              <a:gdLst>
                <a:gd name="connsiteX0" fmla="*/ 29210 w 171450"/>
                <a:gd name="connsiteY0" fmla="*/ 78740 h 184150"/>
                <a:gd name="connsiteX1" fmla="*/ 78740 w 171450"/>
                <a:gd name="connsiteY1" fmla="*/ 29210 h 184150"/>
                <a:gd name="connsiteX2" fmla="*/ 146685 w 171450"/>
                <a:gd name="connsiteY2" fmla="*/ 29210 h 184150"/>
                <a:gd name="connsiteX3" fmla="*/ 146685 w 171450"/>
                <a:gd name="connsiteY3" fmla="*/ 78105 h 184150"/>
                <a:gd name="connsiteX4" fmla="*/ 97155 w 171450"/>
                <a:gd name="connsiteY4" fmla="*/ 127635 h 184150"/>
                <a:gd name="connsiteX5" fmla="*/ 59055 w 171450"/>
                <a:gd name="connsiteY5" fmla="*/ 127635 h 184150"/>
                <a:gd name="connsiteX6" fmla="*/ 47625 w 171450"/>
                <a:gd name="connsiteY6" fmla="*/ 156845 h 184150"/>
                <a:gd name="connsiteX7" fmla="*/ 97155 w 171450"/>
                <a:gd name="connsiteY7" fmla="*/ 156845 h 184150"/>
                <a:gd name="connsiteX8" fmla="*/ 175895 w 171450"/>
                <a:gd name="connsiteY8" fmla="*/ 78105 h 184150"/>
                <a:gd name="connsiteX9" fmla="*/ 175895 w 171450"/>
                <a:gd name="connsiteY9" fmla="*/ 0 h 184150"/>
                <a:gd name="connsiteX10" fmla="*/ 78740 w 171450"/>
                <a:gd name="connsiteY10" fmla="*/ 0 h 184150"/>
                <a:gd name="connsiteX11" fmla="*/ 0 w 171450"/>
                <a:gd name="connsiteY11" fmla="*/ 78740 h 184150"/>
                <a:gd name="connsiteX12" fmla="*/ 0 w 171450"/>
                <a:gd name="connsiteY12" fmla="*/ 189865 h 184150"/>
                <a:gd name="connsiteX13" fmla="*/ 29210 w 171450"/>
                <a:gd name="connsiteY13" fmla="*/ 189865 h 184150"/>
                <a:gd name="connsiteX14" fmla="*/ 29210 w 171450"/>
                <a:gd name="connsiteY14" fmla="*/ 7874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29210" y="78740"/>
                  </a:move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9865"/>
                  </a:lnTo>
                  <a:lnTo>
                    <a:pt x="29210" y="189865"/>
                  </a:lnTo>
                  <a:lnTo>
                    <a:pt x="29210" y="7874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43">
              <a:extLst>
                <a:ext uri="{FF2B5EF4-FFF2-40B4-BE49-F238E27FC236}">
                  <a16:creationId xmlns="" xmlns:a16="http://schemas.microsoft.com/office/drawing/2014/main" id="{8008B43C-E0FD-3141-A403-58133191798E}"/>
                </a:ext>
              </a:extLst>
            </p:cNvPr>
            <p:cNvSpPr/>
            <p:nvPr/>
          </p:nvSpPr>
          <p:spPr>
            <a:xfrm>
              <a:off x="5856605" y="1836420"/>
              <a:ext cx="311150" cy="279400"/>
            </a:xfrm>
            <a:custGeom>
              <a:avLst/>
              <a:gdLst>
                <a:gd name="connsiteX0" fmla="*/ 243840 w 311150"/>
                <a:gd name="connsiteY0" fmla="*/ 127635 h 279400"/>
                <a:gd name="connsiteX1" fmla="*/ 205740 w 311150"/>
                <a:gd name="connsiteY1" fmla="*/ 127635 h 279400"/>
                <a:gd name="connsiteX2" fmla="*/ 194310 w 311150"/>
                <a:gd name="connsiteY2" fmla="*/ 156845 h 279400"/>
                <a:gd name="connsiteX3" fmla="*/ 243840 w 311150"/>
                <a:gd name="connsiteY3" fmla="*/ 156845 h 279400"/>
                <a:gd name="connsiteX4" fmla="*/ 316230 w 311150"/>
                <a:gd name="connsiteY4" fmla="*/ 109855 h 279400"/>
                <a:gd name="connsiteX5" fmla="*/ 316230 w 311150"/>
                <a:gd name="connsiteY5" fmla="*/ 0 h 279400"/>
                <a:gd name="connsiteX6" fmla="*/ 225425 w 311150"/>
                <a:gd name="connsiteY6" fmla="*/ 0 h 279400"/>
                <a:gd name="connsiteX7" fmla="*/ 146685 w 311150"/>
                <a:gd name="connsiteY7" fmla="*/ 78740 h 279400"/>
                <a:gd name="connsiteX8" fmla="*/ 146685 w 311150"/>
                <a:gd name="connsiteY8" fmla="*/ 205740 h 279400"/>
                <a:gd name="connsiteX9" fmla="*/ 97155 w 311150"/>
                <a:gd name="connsiteY9" fmla="*/ 255270 h 279400"/>
                <a:gd name="connsiteX10" fmla="*/ 29210 w 311150"/>
                <a:gd name="connsiteY10" fmla="*/ 255270 h 279400"/>
                <a:gd name="connsiteX11" fmla="*/ 29210 w 311150"/>
                <a:gd name="connsiteY11" fmla="*/ 206375 h 279400"/>
                <a:gd name="connsiteX12" fmla="*/ 78740 w 311150"/>
                <a:gd name="connsiteY12" fmla="*/ 156845 h 279400"/>
                <a:gd name="connsiteX13" fmla="*/ 116840 w 311150"/>
                <a:gd name="connsiteY13" fmla="*/ 156845 h 279400"/>
                <a:gd name="connsiteX14" fmla="*/ 128270 w 311150"/>
                <a:gd name="connsiteY14" fmla="*/ 127635 h 279400"/>
                <a:gd name="connsiteX15" fmla="*/ 78740 w 311150"/>
                <a:gd name="connsiteY15" fmla="*/ 127635 h 279400"/>
                <a:gd name="connsiteX16" fmla="*/ 0 w 311150"/>
                <a:gd name="connsiteY16" fmla="*/ 206375 h 279400"/>
                <a:gd name="connsiteX17" fmla="*/ 0 w 311150"/>
                <a:gd name="connsiteY17" fmla="*/ 284480 h 279400"/>
                <a:gd name="connsiteX18" fmla="*/ 97155 w 311150"/>
                <a:gd name="connsiteY18" fmla="*/ 284480 h 279400"/>
                <a:gd name="connsiteX19" fmla="*/ 175895 w 311150"/>
                <a:gd name="connsiteY19" fmla="*/ 205740 h 279400"/>
                <a:gd name="connsiteX20" fmla="*/ 175895 w 311150"/>
                <a:gd name="connsiteY20" fmla="*/ 78740 h 279400"/>
                <a:gd name="connsiteX21" fmla="*/ 225425 w 311150"/>
                <a:gd name="connsiteY21" fmla="*/ 29210 h 279400"/>
                <a:gd name="connsiteX22" fmla="*/ 293370 w 311150"/>
                <a:gd name="connsiteY22" fmla="*/ 29210 h 279400"/>
                <a:gd name="connsiteX23" fmla="*/ 293370 w 311150"/>
                <a:gd name="connsiteY23" fmla="*/ 78105 h 279400"/>
                <a:gd name="connsiteX24" fmla="*/ 243840 w 31115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115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76225" y="156845"/>
                    <a:pt x="303530" y="137160"/>
                    <a:pt x="316230" y="109855"/>
                  </a:cubicBezTo>
                  <a:lnTo>
                    <a:pt x="31623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4">
              <a:extLst>
                <a:ext uri="{FF2B5EF4-FFF2-40B4-BE49-F238E27FC236}">
                  <a16:creationId xmlns="" xmlns:a16="http://schemas.microsoft.com/office/drawing/2014/main" id="{469F8ADD-26F3-AC4E-B728-4D6AE2B01D3B}"/>
                </a:ext>
              </a:extLst>
            </p:cNvPr>
            <p:cNvSpPr/>
            <p:nvPr/>
          </p:nvSpPr>
          <p:spPr>
            <a:xfrm>
              <a:off x="5461000" y="203581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5">
              <a:extLst>
                <a:ext uri="{FF2B5EF4-FFF2-40B4-BE49-F238E27FC236}">
                  <a16:creationId xmlns="" xmlns:a16="http://schemas.microsoft.com/office/drawing/2014/main" id="{ECA74752-0186-DF46-A9AD-2C91B716E271}"/>
                </a:ext>
              </a:extLst>
            </p:cNvPr>
            <p:cNvSpPr/>
            <p:nvPr/>
          </p:nvSpPr>
          <p:spPr>
            <a:xfrm>
              <a:off x="4669790" y="243586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6">
              <a:extLst>
                <a:ext uri="{FF2B5EF4-FFF2-40B4-BE49-F238E27FC236}">
                  <a16:creationId xmlns="" xmlns:a16="http://schemas.microsoft.com/office/drawing/2014/main" id="{2178C2B8-2602-6F43-8E88-DB328BA10B57}"/>
                </a:ext>
              </a:extLst>
            </p:cNvPr>
            <p:cNvSpPr/>
            <p:nvPr/>
          </p:nvSpPr>
          <p:spPr>
            <a:xfrm>
              <a:off x="4035425" y="3121025"/>
              <a:ext cx="127000" cy="101600"/>
            </a:xfrm>
            <a:custGeom>
              <a:avLst/>
              <a:gdLst>
                <a:gd name="connsiteX0" fmla="*/ 78740 w 127000"/>
                <a:gd name="connsiteY0" fmla="*/ 29210 h 101600"/>
                <a:gd name="connsiteX1" fmla="*/ 116840 w 127000"/>
                <a:gd name="connsiteY1" fmla="*/ 29210 h 101600"/>
                <a:gd name="connsiteX2" fmla="*/ 128270 w 127000"/>
                <a:gd name="connsiteY2" fmla="*/ 0 h 101600"/>
                <a:gd name="connsiteX3" fmla="*/ 78740 w 127000"/>
                <a:gd name="connsiteY3" fmla="*/ 0 h 101600"/>
                <a:gd name="connsiteX4" fmla="*/ 0 w 127000"/>
                <a:gd name="connsiteY4" fmla="*/ 78740 h 101600"/>
                <a:gd name="connsiteX5" fmla="*/ 0 w 127000"/>
                <a:gd name="connsiteY5" fmla="*/ 104775 h 101600"/>
                <a:gd name="connsiteX6" fmla="*/ 29210 w 127000"/>
                <a:gd name="connsiteY6" fmla="*/ 104775 h 101600"/>
                <a:gd name="connsiteX7" fmla="*/ 29210 w 127000"/>
                <a:gd name="connsiteY7" fmla="*/ 78740 h 101600"/>
                <a:gd name="connsiteX8" fmla="*/ 78740 w 127000"/>
                <a:gd name="connsiteY8" fmla="*/ 2921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78740" y="29210"/>
                  </a:move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04775"/>
                  </a:lnTo>
                  <a:lnTo>
                    <a:pt x="29210" y="104775"/>
                  </a:lnTo>
                  <a:lnTo>
                    <a:pt x="29210" y="78740"/>
                  </a:lnTo>
                  <a:cubicBezTo>
                    <a:pt x="28575" y="51435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7">
              <a:extLst>
                <a:ext uri="{FF2B5EF4-FFF2-40B4-BE49-F238E27FC236}">
                  <a16:creationId xmlns="" xmlns:a16="http://schemas.microsoft.com/office/drawing/2014/main" id="{C0E9178C-D5A0-C64B-88DB-542766B021DB}"/>
                </a:ext>
              </a:extLst>
            </p:cNvPr>
            <p:cNvSpPr/>
            <p:nvPr/>
          </p:nvSpPr>
          <p:spPr>
            <a:xfrm>
              <a:off x="5694680" y="286512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48">
              <a:extLst>
                <a:ext uri="{FF2B5EF4-FFF2-40B4-BE49-F238E27FC236}">
                  <a16:creationId xmlns="" xmlns:a16="http://schemas.microsoft.com/office/drawing/2014/main" id="{940BCFF0-04C8-CA49-9ACD-A6C2226F4FEA}"/>
                </a:ext>
              </a:extLst>
            </p:cNvPr>
            <p:cNvSpPr/>
            <p:nvPr/>
          </p:nvSpPr>
          <p:spPr>
            <a:xfrm>
              <a:off x="5537200" y="270827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49">
              <a:extLst>
                <a:ext uri="{FF2B5EF4-FFF2-40B4-BE49-F238E27FC236}">
                  <a16:creationId xmlns="" xmlns:a16="http://schemas.microsoft.com/office/drawing/2014/main" id="{D3A1B21B-4C39-204D-BA85-32CCBED1B75E}"/>
                </a:ext>
              </a:extLst>
            </p:cNvPr>
            <p:cNvSpPr/>
            <p:nvPr/>
          </p:nvSpPr>
          <p:spPr>
            <a:xfrm>
              <a:off x="5379720" y="255079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50">
              <a:extLst>
                <a:ext uri="{FF2B5EF4-FFF2-40B4-BE49-F238E27FC236}">
                  <a16:creationId xmlns="" xmlns:a16="http://schemas.microsoft.com/office/drawing/2014/main" id="{C556B0A1-F91B-2E4D-B358-0FB24540BF93}"/>
                </a:ext>
              </a:extLst>
            </p:cNvPr>
            <p:cNvSpPr/>
            <p:nvPr/>
          </p:nvSpPr>
          <p:spPr>
            <a:xfrm>
              <a:off x="5998210" y="3021965"/>
              <a:ext cx="171450" cy="203200"/>
            </a:xfrm>
            <a:custGeom>
              <a:avLst/>
              <a:gdLst>
                <a:gd name="connsiteX0" fmla="*/ 0 w 171450"/>
                <a:gd name="connsiteY0" fmla="*/ 79375 h 203200"/>
                <a:gd name="connsiteX1" fmla="*/ 0 w 171450"/>
                <a:gd name="connsiteY1" fmla="*/ 203835 h 203200"/>
                <a:gd name="connsiteX2" fmla="*/ 29210 w 171450"/>
                <a:gd name="connsiteY2" fmla="*/ 203835 h 203200"/>
                <a:gd name="connsiteX3" fmla="*/ 29210 w 171450"/>
                <a:gd name="connsiteY3" fmla="*/ 79375 h 203200"/>
                <a:gd name="connsiteX4" fmla="*/ 78740 w 171450"/>
                <a:gd name="connsiteY4" fmla="*/ 29845 h 203200"/>
                <a:gd name="connsiteX5" fmla="*/ 146685 w 171450"/>
                <a:gd name="connsiteY5" fmla="*/ 29845 h 203200"/>
                <a:gd name="connsiteX6" fmla="*/ 146685 w 171450"/>
                <a:gd name="connsiteY6" fmla="*/ 78740 h 203200"/>
                <a:gd name="connsiteX7" fmla="*/ 97155 w 171450"/>
                <a:gd name="connsiteY7" fmla="*/ 128270 h 203200"/>
                <a:gd name="connsiteX8" fmla="*/ 59055 w 171450"/>
                <a:gd name="connsiteY8" fmla="*/ 128270 h 203200"/>
                <a:gd name="connsiteX9" fmla="*/ 47625 w 171450"/>
                <a:gd name="connsiteY9" fmla="*/ 157480 h 203200"/>
                <a:gd name="connsiteX10" fmla="*/ 97155 w 171450"/>
                <a:gd name="connsiteY10" fmla="*/ 157480 h 203200"/>
                <a:gd name="connsiteX11" fmla="*/ 173990 w 171450"/>
                <a:gd name="connsiteY11" fmla="*/ 95250 h 203200"/>
                <a:gd name="connsiteX12" fmla="*/ 173990 w 171450"/>
                <a:gd name="connsiteY12" fmla="*/ 0 h 203200"/>
                <a:gd name="connsiteX13" fmla="*/ 78740 w 171450"/>
                <a:gd name="connsiteY13" fmla="*/ 0 h 203200"/>
                <a:gd name="connsiteX14" fmla="*/ 0 w 171450"/>
                <a:gd name="connsiteY14" fmla="*/ 79375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203200">
                  <a:moveTo>
                    <a:pt x="0" y="79375"/>
                  </a:moveTo>
                  <a:lnTo>
                    <a:pt x="0" y="203835"/>
                  </a:lnTo>
                  <a:lnTo>
                    <a:pt x="29210" y="203835"/>
                  </a:lnTo>
                  <a:lnTo>
                    <a:pt x="29210" y="79375"/>
                  </a:lnTo>
                  <a:cubicBezTo>
                    <a:pt x="29210" y="52070"/>
                    <a:pt x="51435" y="29845"/>
                    <a:pt x="78740" y="29845"/>
                  </a:cubicBezTo>
                  <a:lnTo>
                    <a:pt x="146685" y="29845"/>
                  </a:lnTo>
                  <a:lnTo>
                    <a:pt x="146685" y="78740"/>
                  </a:lnTo>
                  <a:cubicBezTo>
                    <a:pt x="146685" y="106045"/>
                    <a:pt x="124460" y="128270"/>
                    <a:pt x="97155" y="128270"/>
                  </a:cubicBezTo>
                  <a:lnTo>
                    <a:pt x="59055" y="128270"/>
                  </a:lnTo>
                  <a:lnTo>
                    <a:pt x="47625" y="157480"/>
                  </a:lnTo>
                  <a:lnTo>
                    <a:pt x="97155" y="157480"/>
                  </a:lnTo>
                  <a:cubicBezTo>
                    <a:pt x="134620" y="157480"/>
                    <a:pt x="166370" y="130810"/>
                    <a:pt x="173990" y="95250"/>
                  </a:cubicBezTo>
                  <a:lnTo>
                    <a:pt x="173990" y="0"/>
                  </a:lnTo>
                  <a:lnTo>
                    <a:pt x="78740" y="0"/>
                  </a:lnTo>
                  <a:cubicBezTo>
                    <a:pt x="35560" y="635"/>
                    <a:pt x="0" y="36195"/>
                    <a:pt x="0" y="79375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51">
              <a:extLst>
                <a:ext uri="{FF2B5EF4-FFF2-40B4-BE49-F238E27FC236}">
                  <a16:creationId xmlns="" xmlns:a16="http://schemas.microsoft.com/office/drawing/2014/main" id="{358EB186-818C-6749-BD50-309CB48D02A2}"/>
                </a:ext>
              </a:extLst>
            </p:cNvPr>
            <p:cNvSpPr/>
            <p:nvPr/>
          </p:nvSpPr>
          <p:spPr>
            <a:xfrm>
              <a:off x="5851525" y="3150235"/>
              <a:ext cx="127000" cy="69850"/>
            </a:xfrm>
            <a:custGeom>
              <a:avLst/>
              <a:gdLst>
                <a:gd name="connsiteX0" fmla="*/ 78740 w 127000"/>
                <a:gd name="connsiteY0" fmla="*/ 29210 h 69850"/>
                <a:gd name="connsiteX1" fmla="*/ 116840 w 127000"/>
                <a:gd name="connsiteY1" fmla="*/ 29210 h 69850"/>
                <a:gd name="connsiteX2" fmla="*/ 128270 w 127000"/>
                <a:gd name="connsiteY2" fmla="*/ 0 h 69850"/>
                <a:gd name="connsiteX3" fmla="*/ 78740 w 127000"/>
                <a:gd name="connsiteY3" fmla="*/ 0 h 69850"/>
                <a:gd name="connsiteX4" fmla="*/ 0 w 127000"/>
                <a:gd name="connsiteY4" fmla="*/ 75565 h 69850"/>
                <a:gd name="connsiteX5" fmla="*/ 29210 w 127000"/>
                <a:gd name="connsiteY5" fmla="*/ 75565 h 69850"/>
                <a:gd name="connsiteX6" fmla="*/ 78740 w 127000"/>
                <a:gd name="connsiteY6" fmla="*/ 2921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00" h="69850">
                  <a:moveTo>
                    <a:pt x="78740" y="29210"/>
                  </a:move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6195" y="0"/>
                    <a:pt x="1905" y="33655"/>
                    <a:pt x="0" y="75565"/>
                  </a:cubicBezTo>
                  <a:lnTo>
                    <a:pt x="29210" y="75565"/>
                  </a:lnTo>
                  <a:cubicBezTo>
                    <a:pt x="31115" y="49530"/>
                    <a:pt x="52705" y="29210"/>
                    <a:pt x="78740" y="29210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52">
              <a:extLst>
                <a:ext uri="{FF2B5EF4-FFF2-40B4-BE49-F238E27FC236}">
                  <a16:creationId xmlns="" xmlns:a16="http://schemas.microsoft.com/office/drawing/2014/main" id="{AE5402F2-45CB-5049-8D3B-422C0BB04C73}"/>
                </a:ext>
              </a:extLst>
            </p:cNvPr>
            <p:cNvSpPr/>
            <p:nvPr/>
          </p:nvSpPr>
          <p:spPr>
            <a:xfrm>
              <a:off x="6163310" y="3209925"/>
              <a:ext cx="6350" cy="12700"/>
            </a:xfrm>
            <a:custGeom>
              <a:avLst/>
              <a:gdLst>
                <a:gd name="connsiteX0" fmla="*/ 9525 w 6350"/>
                <a:gd name="connsiteY0" fmla="*/ 15875 h 12700"/>
                <a:gd name="connsiteX1" fmla="*/ 9525 w 6350"/>
                <a:gd name="connsiteY1" fmla="*/ 0 h 12700"/>
                <a:gd name="connsiteX2" fmla="*/ 0 w 6350"/>
                <a:gd name="connsiteY2" fmla="*/ 15875 h 12700"/>
                <a:gd name="connsiteX3" fmla="*/ 9525 w 6350"/>
                <a:gd name="connsiteY3" fmla="*/ 15875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0" h="12700">
                  <a:moveTo>
                    <a:pt x="9525" y="15875"/>
                  </a:moveTo>
                  <a:lnTo>
                    <a:pt x="9525" y="0"/>
                  </a:lnTo>
                  <a:cubicBezTo>
                    <a:pt x="5715" y="5080"/>
                    <a:pt x="2540" y="10160"/>
                    <a:pt x="0" y="15875"/>
                  </a:cubicBezTo>
                  <a:lnTo>
                    <a:pt x="9525" y="15875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53">
              <a:extLst>
                <a:ext uri="{FF2B5EF4-FFF2-40B4-BE49-F238E27FC236}">
                  <a16:creationId xmlns="" xmlns:a16="http://schemas.microsoft.com/office/drawing/2014/main" id="{5FBBEFCE-6BBF-864B-BAA4-02EBE27F926D}"/>
                </a:ext>
              </a:extLst>
            </p:cNvPr>
            <p:cNvSpPr/>
            <p:nvPr/>
          </p:nvSpPr>
          <p:spPr>
            <a:xfrm>
              <a:off x="4588510" y="2950845"/>
              <a:ext cx="317500" cy="273050"/>
            </a:xfrm>
            <a:custGeom>
              <a:avLst/>
              <a:gdLst>
                <a:gd name="connsiteX0" fmla="*/ 175895 w 317500"/>
                <a:gd name="connsiteY0" fmla="*/ 205740 h 273050"/>
                <a:gd name="connsiteX1" fmla="*/ 175895 w 317500"/>
                <a:gd name="connsiteY1" fmla="*/ 78740 h 273050"/>
                <a:gd name="connsiteX2" fmla="*/ 225425 w 317500"/>
                <a:gd name="connsiteY2" fmla="*/ 29210 h 273050"/>
                <a:gd name="connsiteX3" fmla="*/ 293370 w 317500"/>
                <a:gd name="connsiteY3" fmla="*/ 29210 h 273050"/>
                <a:gd name="connsiteX4" fmla="*/ 293370 w 317500"/>
                <a:gd name="connsiteY4" fmla="*/ 78105 h 273050"/>
                <a:gd name="connsiteX5" fmla="*/ 243840 w 317500"/>
                <a:gd name="connsiteY5" fmla="*/ 127635 h 273050"/>
                <a:gd name="connsiteX6" fmla="*/ 205740 w 317500"/>
                <a:gd name="connsiteY6" fmla="*/ 127635 h 273050"/>
                <a:gd name="connsiteX7" fmla="*/ 194310 w 317500"/>
                <a:gd name="connsiteY7" fmla="*/ 156845 h 273050"/>
                <a:gd name="connsiteX8" fmla="*/ 243840 w 317500"/>
                <a:gd name="connsiteY8" fmla="*/ 156845 h 273050"/>
                <a:gd name="connsiteX9" fmla="*/ 322580 w 317500"/>
                <a:gd name="connsiteY9" fmla="*/ 78105 h 273050"/>
                <a:gd name="connsiteX10" fmla="*/ 322580 w 317500"/>
                <a:gd name="connsiteY10" fmla="*/ 0 h 273050"/>
                <a:gd name="connsiteX11" fmla="*/ 225425 w 317500"/>
                <a:gd name="connsiteY11" fmla="*/ 0 h 273050"/>
                <a:gd name="connsiteX12" fmla="*/ 146685 w 317500"/>
                <a:gd name="connsiteY12" fmla="*/ 78740 h 273050"/>
                <a:gd name="connsiteX13" fmla="*/ 146685 w 317500"/>
                <a:gd name="connsiteY13" fmla="*/ 205740 h 273050"/>
                <a:gd name="connsiteX14" fmla="*/ 97155 w 317500"/>
                <a:gd name="connsiteY14" fmla="*/ 255270 h 273050"/>
                <a:gd name="connsiteX15" fmla="*/ 29210 w 317500"/>
                <a:gd name="connsiteY15" fmla="*/ 255270 h 273050"/>
                <a:gd name="connsiteX16" fmla="*/ 29210 w 317500"/>
                <a:gd name="connsiteY16" fmla="*/ 206375 h 273050"/>
                <a:gd name="connsiteX17" fmla="*/ 78740 w 317500"/>
                <a:gd name="connsiteY17" fmla="*/ 156845 h 273050"/>
                <a:gd name="connsiteX18" fmla="*/ 116840 w 317500"/>
                <a:gd name="connsiteY18" fmla="*/ 156845 h 273050"/>
                <a:gd name="connsiteX19" fmla="*/ 128270 w 317500"/>
                <a:gd name="connsiteY19" fmla="*/ 127635 h 273050"/>
                <a:gd name="connsiteX20" fmla="*/ 78740 w 317500"/>
                <a:gd name="connsiteY20" fmla="*/ 127635 h 273050"/>
                <a:gd name="connsiteX21" fmla="*/ 0 w 317500"/>
                <a:gd name="connsiteY21" fmla="*/ 206375 h 273050"/>
                <a:gd name="connsiteX22" fmla="*/ 0 w 317500"/>
                <a:gd name="connsiteY22" fmla="*/ 274955 h 273050"/>
                <a:gd name="connsiteX23" fmla="*/ 134620 w 317500"/>
                <a:gd name="connsiteY23" fmla="*/ 274955 h 273050"/>
                <a:gd name="connsiteX24" fmla="*/ 175895 w 317500"/>
                <a:gd name="connsiteY24" fmla="*/ 20574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305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4955"/>
                  </a:lnTo>
                  <a:lnTo>
                    <a:pt x="134620" y="274955"/>
                  </a:lnTo>
                  <a:cubicBezTo>
                    <a:pt x="158750" y="261620"/>
                    <a:pt x="175895" y="235585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4">
              <a:extLst>
                <a:ext uri="{FF2B5EF4-FFF2-40B4-BE49-F238E27FC236}">
                  <a16:creationId xmlns="" xmlns:a16="http://schemas.microsoft.com/office/drawing/2014/main" id="{606CA9F5-B873-324C-839B-57F06A607B08}"/>
                </a:ext>
              </a:extLst>
            </p:cNvPr>
            <p:cNvSpPr/>
            <p:nvPr/>
          </p:nvSpPr>
          <p:spPr>
            <a:xfrm>
              <a:off x="4892675" y="3107690"/>
              <a:ext cx="171450" cy="114300"/>
            </a:xfrm>
            <a:custGeom>
              <a:avLst/>
              <a:gdLst>
                <a:gd name="connsiteX0" fmla="*/ 175895 w 171450"/>
                <a:gd name="connsiteY0" fmla="*/ 0 h 114300"/>
                <a:gd name="connsiteX1" fmla="*/ 78740 w 171450"/>
                <a:gd name="connsiteY1" fmla="*/ 0 h 114300"/>
                <a:gd name="connsiteX2" fmla="*/ 0 w 171450"/>
                <a:gd name="connsiteY2" fmla="*/ 78740 h 114300"/>
                <a:gd name="connsiteX3" fmla="*/ 0 w 171450"/>
                <a:gd name="connsiteY3" fmla="*/ 117475 h 114300"/>
                <a:gd name="connsiteX4" fmla="*/ 29210 w 171450"/>
                <a:gd name="connsiteY4" fmla="*/ 117475 h 114300"/>
                <a:gd name="connsiteX5" fmla="*/ 29210 w 171450"/>
                <a:gd name="connsiteY5" fmla="*/ 78740 h 114300"/>
                <a:gd name="connsiteX6" fmla="*/ 78740 w 171450"/>
                <a:gd name="connsiteY6" fmla="*/ 29210 h 114300"/>
                <a:gd name="connsiteX7" fmla="*/ 146685 w 171450"/>
                <a:gd name="connsiteY7" fmla="*/ 29210 h 114300"/>
                <a:gd name="connsiteX8" fmla="*/ 146685 w 171450"/>
                <a:gd name="connsiteY8" fmla="*/ 78105 h 114300"/>
                <a:gd name="connsiteX9" fmla="*/ 126365 w 171450"/>
                <a:gd name="connsiteY9" fmla="*/ 118110 h 114300"/>
                <a:gd name="connsiteX10" fmla="*/ 165100 w 171450"/>
                <a:gd name="connsiteY10" fmla="*/ 118110 h 114300"/>
                <a:gd name="connsiteX11" fmla="*/ 175895 w 171450"/>
                <a:gd name="connsiteY11" fmla="*/ 78105 h 114300"/>
                <a:gd name="connsiteX12" fmla="*/ 175895 w 171450"/>
                <a:gd name="connsiteY12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75895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7475"/>
                  </a:lnTo>
                  <a:lnTo>
                    <a:pt x="29210" y="11747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94615"/>
                    <a:pt x="138430" y="109220"/>
                    <a:pt x="126365" y="118110"/>
                  </a:cubicBezTo>
                  <a:lnTo>
                    <a:pt x="165100" y="118110"/>
                  </a:lnTo>
                  <a:cubicBezTo>
                    <a:pt x="172085" y="106680"/>
                    <a:pt x="175895" y="92710"/>
                    <a:pt x="175895" y="78105"/>
                  </a:cubicBezTo>
                  <a:lnTo>
                    <a:pt x="175895" y="0"/>
                  </a:ln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5">
              <a:extLst>
                <a:ext uri="{FF2B5EF4-FFF2-40B4-BE49-F238E27FC236}">
                  <a16:creationId xmlns="" xmlns:a16="http://schemas.microsoft.com/office/drawing/2014/main" id="{501C9AAB-DCA1-9E44-9282-65745F26A70B}"/>
                </a:ext>
              </a:extLst>
            </p:cNvPr>
            <p:cNvSpPr/>
            <p:nvPr/>
          </p:nvSpPr>
          <p:spPr>
            <a:xfrm>
              <a:off x="4339590" y="3150235"/>
              <a:ext cx="171450" cy="69850"/>
            </a:xfrm>
            <a:custGeom>
              <a:avLst/>
              <a:gdLst>
                <a:gd name="connsiteX0" fmla="*/ 78740 w 171450"/>
                <a:gd name="connsiteY0" fmla="*/ 0 h 69850"/>
                <a:gd name="connsiteX1" fmla="*/ 0 w 171450"/>
                <a:gd name="connsiteY1" fmla="*/ 75565 h 69850"/>
                <a:gd name="connsiteX2" fmla="*/ 29210 w 171450"/>
                <a:gd name="connsiteY2" fmla="*/ 75565 h 69850"/>
                <a:gd name="connsiteX3" fmla="*/ 78740 w 171450"/>
                <a:gd name="connsiteY3" fmla="*/ 29845 h 69850"/>
                <a:gd name="connsiteX4" fmla="*/ 146685 w 171450"/>
                <a:gd name="connsiteY4" fmla="*/ 29845 h 69850"/>
                <a:gd name="connsiteX5" fmla="*/ 146685 w 171450"/>
                <a:gd name="connsiteY5" fmla="*/ 75565 h 69850"/>
                <a:gd name="connsiteX6" fmla="*/ 175895 w 171450"/>
                <a:gd name="connsiteY6" fmla="*/ 75565 h 69850"/>
                <a:gd name="connsiteX7" fmla="*/ 175895 w 171450"/>
                <a:gd name="connsiteY7" fmla="*/ 0 h 69850"/>
                <a:gd name="connsiteX8" fmla="*/ 78740 w 171450"/>
                <a:gd name="connsiteY8" fmla="*/ 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78740" y="0"/>
                  </a:moveTo>
                  <a:cubicBezTo>
                    <a:pt x="36195" y="0"/>
                    <a:pt x="1905" y="33655"/>
                    <a:pt x="0" y="75565"/>
                  </a:cubicBezTo>
                  <a:lnTo>
                    <a:pt x="29210" y="75565"/>
                  </a:lnTo>
                  <a:cubicBezTo>
                    <a:pt x="31115" y="50165"/>
                    <a:pt x="52705" y="29845"/>
                    <a:pt x="78740" y="29845"/>
                  </a:cubicBezTo>
                  <a:lnTo>
                    <a:pt x="146685" y="29845"/>
                  </a:lnTo>
                  <a:lnTo>
                    <a:pt x="146685" y="75565"/>
                  </a:lnTo>
                  <a:lnTo>
                    <a:pt x="175895" y="75565"/>
                  </a:lnTo>
                  <a:lnTo>
                    <a:pt x="175895" y="0"/>
                  </a:lnTo>
                  <a:lnTo>
                    <a:pt x="78740" y="0"/>
                  </a:ln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6">
              <a:extLst>
                <a:ext uri="{FF2B5EF4-FFF2-40B4-BE49-F238E27FC236}">
                  <a16:creationId xmlns="" xmlns:a16="http://schemas.microsoft.com/office/drawing/2014/main" id="{C39C9C6D-ADED-054A-AC69-36C28EF2EEF6}"/>
                </a:ext>
              </a:extLst>
            </p:cNvPr>
            <p:cNvSpPr/>
            <p:nvPr/>
          </p:nvSpPr>
          <p:spPr>
            <a:xfrm>
              <a:off x="6089650" y="2793357"/>
              <a:ext cx="82550" cy="152400"/>
            </a:xfrm>
            <a:custGeom>
              <a:avLst/>
              <a:gdLst>
                <a:gd name="connsiteX0" fmla="*/ 0 w 82550"/>
                <a:gd name="connsiteY0" fmla="*/ 78748 h 152400"/>
                <a:gd name="connsiteX1" fmla="*/ 0 w 82550"/>
                <a:gd name="connsiteY1" fmla="*/ 156853 h 152400"/>
                <a:gd name="connsiteX2" fmla="*/ 83185 w 82550"/>
                <a:gd name="connsiteY2" fmla="*/ 156853 h 152400"/>
                <a:gd name="connsiteX3" fmla="*/ 83185 w 82550"/>
                <a:gd name="connsiteY3" fmla="*/ 127643 h 152400"/>
                <a:gd name="connsiteX4" fmla="*/ 29845 w 82550"/>
                <a:gd name="connsiteY4" fmla="*/ 127643 h 152400"/>
                <a:gd name="connsiteX5" fmla="*/ 29845 w 82550"/>
                <a:gd name="connsiteY5" fmla="*/ 78748 h 152400"/>
                <a:gd name="connsiteX6" fmla="*/ 79375 w 82550"/>
                <a:gd name="connsiteY6" fmla="*/ 29218 h 152400"/>
                <a:gd name="connsiteX7" fmla="*/ 83185 w 82550"/>
                <a:gd name="connsiteY7" fmla="*/ 29218 h 152400"/>
                <a:gd name="connsiteX8" fmla="*/ 83185 w 82550"/>
                <a:gd name="connsiteY8" fmla="*/ 8 h 152400"/>
                <a:gd name="connsiteX9" fmla="*/ 79375 w 82550"/>
                <a:gd name="connsiteY9" fmla="*/ 8 h 152400"/>
                <a:gd name="connsiteX10" fmla="*/ 0 w 82550"/>
                <a:gd name="connsiteY10" fmla="*/ 78748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50" h="152400">
                  <a:moveTo>
                    <a:pt x="0" y="78748"/>
                  </a:moveTo>
                  <a:lnTo>
                    <a:pt x="0" y="156853"/>
                  </a:lnTo>
                  <a:lnTo>
                    <a:pt x="83185" y="156853"/>
                  </a:lnTo>
                  <a:lnTo>
                    <a:pt x="83185" y="127643"/>
                  </a:lnTo>
                  <a:lnTo>
                    <a:pt x="29845" y="127643"/>
                  </a:lnTo>
                  <a:lnTo>
                    <a:pt x="29845" y="78748"/>
                  </a:lnTo>
                  <a:cubicBezTo>
                    <a:pt x="29845" y="51443"/>
                    <a:pt x="52070" y="29218"/>
                    <a:pt x="79375" y="29218"/>
                  </a:cubicBezTo>
                  <a:lnTo>
                    <a:pt x="83185" y="29218"/>
                  </a:lnTo>
                  <a:lnTo>
                    <a:pt x="83185" y="8"/>
                  </a:lnTo>
                  <a:lnTo>
                    <a:pt x="79375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 57">
              <a:extLst>
                <a:ext uri="{FF2B5EF4-FFF2-40B4-BE49-F238E27FC236}">
                  <a16:creationId xmlns="" xmlns:a16="http://schemas.microsoft.com/office/drawing/2014/main" id="{F5D0140D-FEAB-504E-8BA0-ED597E1028EB}"/>
                </a:ext>
              </a:extLst>
            </p:cNvPr>
            <p:cNvSpPr/>
            <p:nvPr/>
          </p:nvSpPr>
          <p:spPr>
            <a:xfrm>
              <a:off x="5775325" y="235077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3840" y="127635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58">
              <a:extLst>
                <a:ext uri="{FF2B5EF4-FFF2-40B4-BE49-F238E27FC236}">
                  <a16:creationId xmlns="" xmlns:a16="http://schemas.microsoft.com/office/drawing/2014/main" id="{78E2EF47-3537-1146-9EAE-54B268A2D2AB}"/>
                </a:ext>
              </a:extLst>
            </p:cNvPr>
            <p:cNvSpPr/>
            <p:nvPr/>
          </p:nvSpPr>
          <p:spPr>
            <a:xfrm>
              <a:off x="6127750" y="2635885"/>
              <a:ext cx="44450" cy="25400"/>
            </a:xfrm>
            <a:custGeom>
              <a:avLst/>
              <a:gdLst>
                <a:gd name="connsiteX0" fmla="*/ 0 w 44450"/>
                <a:gd name="connsiteY0" fmla="*/ 29210 h 25400"/>
                <a:gd name="connsiteX1" fmla="*/ 45085 w 44450"/>
                <a:gd name="connsiteY1" fmla="*/ 29210 h 25400"/>
                <a:gd name="connsiteX2" fmla="*/ 45085 w 44450"/>
                <a:gd name="connsiteY2" fmla="*/ 0 h 25400"/>
                <a:gd name="connsiteX3" fmla="*/ 10795 w 444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" h="25400">
                  <a:moveTo>
                    <a:pt x="0" y="29210"/>
                  </a:moveTo>
                  <a:lnTo>
                    <a:pt x="45085" y="29210"/>
                  </a:lnTo>
                  <a:lnTo>
                    <a:pt x="45085" y="0"/>
                  </a:lnTo>
                  <a:lnTo>
                    <a:pt x="10795" y="0"/>
                  </a:ln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9">
              <a:extLst>
                <a:ext uri="{FF2B5EF4-FFF2-40B4-BE49-F238E27FC236}">
                  <a16:creationId xmlns="" xmlns:a16="http://schemas.microsoft.com/office/drawing/2014/main" id="{63C1ABD0-8596-6F4C-8B8B-4316499B70F2}"/>
                </a:ext>
              </a:extLst>
            </p:cNvPr>
            <p:cNvSpPr/>
            <p:nvPr/>
          </p:nvSpPr>
          <p:spPr>
            <a:xfrm>
              <a:off x="5932805" y="2508250"/>
              <a:ext cx="234950" cy="279400"/>
            </a:xfrm>
            <a:custGeom>
              <a:avLst/>
              <a:gdLst>
                <a:gd name="connsiteX0" fmla="*/ 146685 w 234950"/>
                <a:gd name="connsiteY0" fmla="*/ 78740 h 279400"/>
                <a:gd name="connsiteX1" fmla="*/ 146685 w 234950"/>
                <a:gd name="connsiteY1" fmla="*/ 205740 h 279400"/>
                <a:gd name="connsiteX2" fmla="*/ 97155 w 234950"/>
                <a:gd name="connsiteY2" fmla="*/ 255270 h 279400"/>
                <a:gd name="connsiteX3" fmla="*/ 29210 w 234950"/>
                <a:gd name="connsiteY3" fmla="*/ 255270 h 279400"/>
                <a:gd name="connsiteX4" fmla="*/ 29210 w 234950"/>
                <a:gd name="connsiteY4" fmla="*/ 206375 h 279400"/>
                <a:gd name="connsiteX5" fmla="*/ 78740 w 234950"/>
                <a:gd name="connsiteY5" fmla="*/ 156845 h 279400"/>
                <a:gd name="connsiteX6" fmla="*/ 116840 w 234950"/>
                <a:gd name="connsiteY6" fmla="*/ 156845 h 279400"/>
                <a:gd name="connsiteX7" fmla="*/ 128270 w 234950"/>
                <a:gd name="connsiteY7" fmla="*/ 127635 h 279400"/>
                <a:gd name="connsiteX8" fmla="*/ 78740 w 234950"/>
                <a:gd name="connsiteY8" fmla="*/ 127635 h 279400"/>
                <a:gd name="connsiteX9" fmla="*/ 0 w 234950"/>
                <a:gd name="connsiteY9" fmla="*/ 206375 h 279400"/>
                <a:gd name="connsiteX10" fmla="*/ 0 w 234950"/>
                <a:gd name="connsiteY10" fmla="*/ 284480 h 279400"/>
                <a:gd name="connsiteX11" fmla="*/ 97155 w 234950"/>
                <a:gd name="connsiteY11" fmla="*/ 284480 h 279400"/>
                <a:gd name="connsiteX12" fmla="*/ 175895 w 234950"/>
                <a:gd name="connsiteY12" fmla="*/ 205740 h 279400"/>
                <a:gd name="connsiteX13" fmla="*/ 175895 w 234950"/>
                <a:gd name="connsiteY13" fmla="*/ 78740 h 279400"/>
                <a:gd name="connsiteX14" fmla="*/ 225425 w 234950"/>
                <a:gd name="connsiteY14" fmla="*/ 29210 h 279400"/>
                <a:gd name="connsiteX15" fmla="*/ 240030 w 234950"/>
                <a:gd name="connsiteY15" fmla="*/ 29210 h 279400"/>
                <a:gd name="connsiteX16" fmla="*/ 240030 w 234950"/>
                <a:gd name="connsiteY16" fmla="*/ 0 h 279400"/>
                <a:gd name="connsiteX17" fmla="*/ 225425 w 234950"/>
                <a:gd name="connsiteY17" fmla="*/ 0 h 279400"/>
                <a:gd name="connsiteX18" fmla="*/ 146685 w 234950"/>
                <a:gd name="connsiteY18" fmla="*/ 78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4950" h="279400">
                  <a:moveTo>
                    <a:pt x="146685" y="78740"/>
                  </a:move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40030" y="29210"/>
                  </a:lnTo>
                  <a:lnTo>
                    <a:pt x="240030" y="0"/>
                  </a:lnTo>
                  <a:lnTo>
                    <a:pt x="225425" y="0"/>
                  </a:lnTo>
                  <a:cubicBezTo>
                    <a:pt x="182245" y="0"/>
                    <a:pt x="146685" y="34925"/>
                    <a:pt x="146685" y="78740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60">
              <a:extLst>
                <a:ext uri="{FF2B5EF4-FFF2-40B4-BE49-F238E27FC236}">
                  <a16:creationId xmlns="" xmlns:a16="http://schemas.microsoft.com/office/drawing/2014/main" id="{6E998369-300D-3B48-A626-120E37B6B521}"/>
                </a:ext>
              </a:extLst>
            </p:cNvPr>
            <p:cNvSpPr/>
            <p:nvPr/>
          </p:nvSpPr>
          <p:spPr>
            <a:xfrm>
              <a:off x="6170930" y="2339975"/>
              <a:ext cx="6350" cy="95250"/>
            </a:xfrm>
            <a:custGeom>
              <a:avLst/>
              <a:gdLst>
                <a:gd name="connsiteX0" fmla="*/ 0 w 0"/>
                <a:gd name="connsiteY0" fmla="*/ 95250 h 95250"/>
                <a:gd name="connsiteX1" fmla="*/ 1905 w 0"/>
                <a:gd name="connsiteY1" fmla="*/ 95250 h 95250"/>
                <a:gd name="connsiteX2" fmla="*/ 1905 w 0"/>
                <a:gd name="connsiteY2" fmla="*/ 0 h 95250"/>
                <a:gd name="connsiteX3" fmla="*/ 0 w 0"/>
                <a:gd name="connsiteY3" fmla="*/ 17145 h 95250"/>
                <a:gd name="connsiteX4" fmla="*/ 0 w 0"/>
                <a:gd name="connsiteY4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95250">
                  <a:moveTo>
                    <a:pt x="0" y="95250"/>
                  </a:moveTo>
                  <a:lnTo>
                    <a:pt x="1905" y="95250"/>
                  </a:lnTo>
                  <a:lnTo>
                    <a:pt x="1905" y="0"/>
                  </a:lnTo>
                  <a:cubicBezTo>
                    <a:pt x="635" y="5715"/>
                    <a:pt x="0" y="11430"/>
                    <a:pt x="0" y="17145"/>
                  </a:cubicBezTo>
                  <a:lnTo>
                    <a:pt x="0" y="95250"/>
                  </a:ln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61">
              <a:extLst>
                <a:ext uri="{FF2B5EF4-FFF2-40B4-BE49-F238E27FC236}">
                  <a16:creationId xmlns="" xmlns:a16="http://schemas.microsoft.com/office/drawing/2014/main" id="{F0D2DD47-8962-0F42-B9A1-C36AB5678C59}"/>
                </a:ext>
              </a:extLst>
            </p:cNvPr>
            <p:cNvSpPr/>
            <p:nvPr/>
          </p:nvSpPr>
          <p:spPr>
            <a:xfrm>
              <a:off x="5445760" y="3065145"/>
              <a:ext cx="171450" cy="158750"/>
            </a:xfrm>
            <a:custGeom>
              <a:avLst/>
              <a:gdLst>
                <a:gd name="connsiteX0" fmla="*/ 78740 w 171450"/>
                <a:gd name="connsiteY0" fmla="*/ 29210 h 158750"/>
                <a:gd name="connsiteX1" fmla="*/ 146685 w 171450"/>
                <a:gd name="connsiteY1" fmla="*/ 29210 h 158750"/>
                <a:gd name="connsiteX2" fmla="*/ 146685 w 171450"/>
                <a:gd name="connsiteY2" fmla="*/ 78105 h 158750"/>
                <a:gd name="connsiteX3" fmla="*/ 97155 w 171450"/>
                <a:gd name="connsiteY3" fmla="*/ 127635 h 158750"/>
                <a:gd name="connsiteX4" fmla="*/ 59055 w 171450"/>
                <a:gd name="connsiteY4" fmla="*/ 127635 h 158750"/>
                <a:gd name="connsiteX5" fmla="*/ 47625 w 171450"/>
                <a:gd name="connsiteY5" fmla="*/ 156845 h 158750"/>
                <a:gd name="connsiteX6" fmla="*/ 97155 w 171450"/>
                <a:gd name="connsiteY6" fmla="*/ 156845 h 158750"/>
                <a:gd name="connsiteX7" fmla="*/ 175895 w 171450"/>
                <a:gd name="connsiteY7" fmla="*/ 78105 h 158750"/>
                <a:gd name="connsiteX8" fmla="*/ 175895 w 171450"/>
                <a:gd name="connsiteY8" fmla="*/ 0 h 158750"/>
                <a:gd name="connsiteX9" fmla="*/ 78740 w 171450"/>
                <a:gd name="connsiteY9" fmla="*/ 0 h 158750"/>
                <a:gd name="connsiteX10" fmla="*/ 0 w 171450"/>
                <a:gd name="connsiteY10" fmla="*/ 78740 h 158750"/>
                <a:gd name="connsiteX11" fmla="*/ 0 w 171450"/>
                <a:gd name="connsiteY11" fmla="*/ 160655 h 158750"/>
                <a:gd name="connsiteX12" fmla="*/ 29210 w 171450"/>
                <a:gd name="connsiteY12" fmla="*/ 160655 h 158750"/>
                <a:gd name="connsiteX13" fmla="*/ 29210 w 171450"/>
                <a:gd name="connsiteY13" fmla="*/ 78740 h 158750"/>
                <a:gd name="connsiteX14" fmla="*/ 78740 w 171450"/>
                <a:gd name="connsiteY14" fmla="*/ 29210 h 15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587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60655"/>
                  </a:lnTo>
                  <a:lnTo>
                    <a:pt x="29210" y="160655"/>
                  </a:lnTo>
                  <a:lnTo>
                    <a:pt x="29210" y="78740"/>
                  </a:lnTo>
                  <a:cubicBezTo>
                    <a:pt x="28575" y="51435"/>
                    <a:pt x="51435" y="29210"/>
                    <a:pt x="78740" y="29210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62">
              <a:extLst>
                <a:ext uri="{FF2B5EF4-FFF2-40B4-BE49-F238E27FC236}">
                  <a16:creationId xmlns="" xmlns:a16="http://schemas.microsoft.com/office/drawing/2014/main" id="{58A7EB89-EBF0-D542-BB28-8B200BC49881}"/>
                </a:ext>
              </a:extLst>
            </p:cNvPr>
            <p:cNvSpPr/>
            <p:nvPr/>
          </p:nvSpPr>
          <p:spPr>
            <a:xfrm>
              <a:off x="5313045" y="3192780"/>
              <a:ext cx="107950" cy="31750"/>
            </a:xfrm>
            <a:custGeom>
              <a:avLst/>
              <a:gdLst>
                <a:gd name="connsiteX0" fmla="*/ 102235 w 107950"/>
                <a:gd name="connsiteY0" fmla="*/ 29210 h 31750"/>
                <a:gd name="connsiteX1" fmla="*/ 113665 w 107950"/>
                <a:gd name="connsiteY1" fmla="*/ 0 h 31750"/>
                <a:gd name="connsiteX2" fmla="*/ 64135 w 107950"/>
                <a:gd name="connsiteY2" fmla="*/ 0 h 31750"/>
                <a:gd name="connsiteX3" fmla="*/ 0 w 107950"/>
                <a:gd name="connsiteY3" fmla="*/ 33020 h 31750"/>
                <a:gd name="connsiteX4" fmla="*/ 45720 w 107950"/>
                <a:gd name="connsiteY4" fmla="*/ 33020 h 31750"/>
                <a:gd name="connsiteX5" fmla="*/ 64135 w 107950"/>
                <a:gd name="connsiteY5" fmla="*/ 29210 h 31750"/>
                <a:gd name="connsiteX6" fmla="*/ 102235 w 107950"/>
                <a:gd name="connsiteY6" fmla="*/ 29210 h 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31750">
                  <a:moveTo>
                    <a:pt x="102235" y="29210"/>
                  </a:moveTo>
                  <a:lnTo>
                    <a:pt x="113665" y="0"/>
                  </a:lnTo>
                  <a:lnTo>
                    <a:pt x="64135" y="0"/>
                  </a:lnTo>
                  <a:cubicBezTo>
                    <a:pt x="38100" y="0"/>
                    <a:pt x="14605" y="13335"/>
                    <a:pt x="0" y="33020"/>
                  </a:cubicBezTo>
                  <a:lnTo>
                    <a:pt x="45720" y="33020"/>
                  </a:lnTo>
                  <a:cubicBezTo>
                    <a:pt x="51435" y="30480"/>
                    <a:pt x="57785" y="29210"/>
                    <a:pt x="64135" y="29210"/>
                  </a:cubicBezTo>
                  <a:lnTo>
                    <a:pt x="102235" y="29210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63">
              <a:extLst>
                <a:ext uri="{FF2B5EF4-FFF2-40B4-BE49-F238E27FC236}">
                  <a16:creationId xmlns="" xmlns:a16="http://schemas.microsoft.com/office/drawing/2014/main" id="{A5B643B2-124C-794E-AD67-D7D56C92C1B8}"/>
                </a:ext>
              </a:extLst>
            </p:cNvPr>
            <p:cNvSpPr/>
            <p:nvPr/>
          </p:nvSpPr>
          <p:spPr>
            <a:xfrm>
              <a:off x="4984115" y="275082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64">
              <a:extLst>
                <a:ext uri="{FF2B5EF4-FFF2-40B4-BE49-F238E27FC236}">
                  <a16:creationId xmlns="" xmlns:a16="http://schemas.microsoft.com/office/drawing/2014/main" id="{C8861A03-95C0-0D4B-8FC8-31AAC2F2F976}"/>
                </a:ext>
              </a:extLst>
            </p:cNvPr>
            <p:cNvSpPr/>
            <p:nvPr/>
          </p:nvSpPr>
          <p:spPr>
            <a:xfrm>
              <a:off x="5140960" y="2907665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845 w 317500"/>
                <a:gd name="connsiteY10" fmla="*/ 255270 h 279400"/>
                <a:gd name="connsiteX11" fmla="*/ 29845 w 317500"/>
                <a:gd name="connsiteY11" fmla="*/ 206375 h 279400"/>
                <a:gd name="connsiteX12" fmla="*/ 79375 w 317500"/>
                <a:gd name="connsiteY12" fmla="*/ 156845 h 279400"/>
                <a:gd name="connsiteX13" fmla="*/ 117475 w 317500"/>
                <a:gd name="connsiteY13" fmla="*/ 156845 h 279400"/>
                <a:gd name="connsiteX14" fmla="*/ 128905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65">
              <a:extLst>
                <a:ext uri="{FF2B5EF4-FFF2-40B4-BE49-F238E27FC236}">
                  <a16:creationId xmlns="" xmlns:a16="http://schemas.microsoft.com/office/drawing/2014/main" id="{5AC15D16-A4D1-AD49-A383-735B39EF0605}"/>
                </a:ext>
              </a:extLst>
            </p:cNvPr>
            <p:cNvSpPr/>
            <p:nvPr/>
          </p:nvSpPr>
          <p:spPr>
            <a:xfrm>
              <a:off x="5222240" y="2393315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66">
              <a:extLst>
                <a:ext uri="{FF2B5EF4-FFF2-40B4-BE49-F238E27FC236}">
                  <a16:creationId xmlns="" xmlns:a16="http://schemas.microsoft.com/office/drawing/2014/main" id="{02C160FF-BF0A-2B49-9DFA-CA70603C4F8C}"/>
                </a:ext>
              </a:extLst>
            </p:cNvPr>
            <p:cNvSpPr/>
            <p:nvPr/>
          </p:nvSpPr>
          <p:spPr>
            <a:xfrm>
              <a:off x="4431030" y="2793365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67">
              <a:extLst>
                <a:ext uri="{FF2B5EF4-FFF2-40B4-BE49-F238E27FC236}">
                  <a16:creationId xmlns="" xmlns:a16="http://schemas.microsoft.com/office/drawing/2014/main" id="{62FE3BF3-5090-6B43-A35D-110E357F660F}"/>
                </a:ext>
              </a:extLst>
            </p:cNvPr>
            <p:cNvSpPr/>
            <p:nvPr/>
          </p:nvSpPr>
          <p:spPr>
            <a:xfrm>
              <a:off x="4173855" y="2993390"/>
              <a:ext cx="184150" cy="228600"/>
            </a:xfrm>
            <a:custGeom>
              <a:avLst/>
              <a:gdLst>
                <a:gd name="connsiteX0" fmla="*/ 37465 w 184150"/>
                <a:gd name="connsiteY0" fmla="*/ 78740 h 228600"/>
                <a:gd name="connsiteX1" fmla="*/ 86995 w 184150"/>
                <a:gd name="connsiteY1" fmla="*/ 29210 h 228600"/>
                <a:gd name="connsiteX2" fmla="*/ 154940 w 184150"/>
                <a:gd name="connsiteY2" fmla="*/ 29210 h 228600"/>
                <a:gd name="connsiteX3" fmla="*/ 154940 w 184150"/>
                <a:gd name="connsiteY3" fmla="*/ 78105 h 228600"/>
                <a:gd name="connsiteX4" fmla="*/ 105410 w 184150"/>
                <a:gd name="connsiteY4" fmla="*/ 127635 h 228600"/>
                <a:gd name="connsiteX5" fmla="*/ 67310 w 184150"/>
                <a:gd name="connsiteY5" fmla="*/ 127635 h 228600"/>
                <a:gd name="connsiteX6" fmla="*/ 55880 w 184150"/>
                <a:gd name="connsiteY6" fmla="*/ 156845 h 228600"/>
                <a:gd name="connsiteX7" fmla="*/ 105410 w 184150"/>
                <a:gd name="connsiteY7" fmla="*/ 156845 h 228600"/>
                <a:gd name="connsiteX8" fmla="*/ 184150 w 184150"/>
                <a:gd name="connsiteY8" fmla="*/ 78105 h 228600"/>
                <a:gd name="connsiteX9" fmla="*/ 184150 w 184150"/>
                <a:gd name="connsiteY9" fmla="*/ 0 h 228600"/>
                <a:gd name="connsiteX10" fmla="*/ 86995 w 184150"/>
                <a:gd name="connsiteY10" fmla="*/ 0 h 228600"/>
                <a:gd name="connsiteX11" fmla="*/ 8255 w 184150"/>
                <a:gd name="connsiteY11" fmla="*/ 78740 h 228600"/>
                <a:gd name="connsiteX12" fmla="*/ 8255 w 184150"/>
                <a:gd name="connsiteY12" fmla="*/ 205740 h 228600"/>
                <a:gd name="connsiteX13" fmla="*/ 0 w 184150"/>
                <a:gd name="connsiteY13" fmla="*/ 232410 h 228600"/>
                <a:gd name="connsiteX14" fmla="*/ 32385 w 184150"/>
                <a:gd name="connsiteY14" fmla="*/ 232410 h 228600"/>
                <a:gd name="connsiteX15" fmla="*/ 37465 w 184150"/>
                <a:gd name="connsiteY15" fmla="*/ 205740 h 228600"/>
                <a:gd name="connsiteX16" fmla="*/ 37465 w 184150"/>
                <a:gd name="connsiteY16" fmla="*/ 78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4150" h="228600">
                  <a:moveTo>
                    <a:pt x="37465" y="78740"/>
                  </a:moveTo>
                  <a:cubicBezTo>
                    <a:pt x="37465" y="51435"/>
                    <a:pt x="59690" y="29210"/>
                    <a:pt x="86995" y="29210"/>
                  </a:cubicBezTo>
                  <a:lnTo>
                    <a:pt x="154940" y="29210"/>
                  </a:lnTo>
                  <a:lnTo>
                    <a:pt x="154940" y="78105"/>
                  </a:lnTo>
                  <a:cubicBezTo>
                    <a:pt x="154940" y="105410"/>
                    <a:pt x="132715" y="127635"/>
                    <a:pt x="105410" y="127635"/>
                  </a:cubicBezTo>
                  <a:lnTo>
                    <a:pt x="67310" y="127635"/>
                  </a:lnTo>
                  <a:lnTo>
                    <a:pt x="55880" y="156845"/>
                  </a:lnTo>
                  <a:lnTo>
                    <a:pt x="105410" y="156845"/>
                  </a:lnTo>
                  <a:cubicBezTo>
                    <a:pt x="149225" y="156845"/>
                    <a:pt x="184150" y="121285"/>
                    <a:pt x="184150" y="78105"/>
                  </a:cubicBezTo>
                  <a:lnTo>
                    <a:pt x="184150" y="0"/>
                  </a:lnTo>
                  <a:lnTo>
                    <a:pt x="86995" y="0"/>
                  </a:lnTo>
                  <a:cubicBezTo>
                    <a:pt x="43180" y="0"/>
                    <a:pt x="8255" y="35560"/>
                    <a:pt x="8255" y="78740"/>
                  </a:cubicBezTo>
                  <a:lnTo>
                    <a:pt x="8255" y="205740"/>
                  </a:lnTo>
                  <a:cubicBezTo>
                    <a:pt x="8255" y="215900"/>
                    <a:pt x="5080" y="224790"/>
                    <a:pt x="0" y="232410"/>
                  </a:cubicBezTo>
                  <a:lnTo>
                    <a:pt x="32385" y="232410"/>
                  </a:lnTo>
                  <a:cubicBezTo>
                    <a:pt x="35560" y="224155"/>
                    <a:pt x="37465" y="215265"/>
                    <a:pt x="37465" y="205740"/>
                  </a:cubicBezTo>
                  <a:lnTo>
                    <a:pt x="37465" y="78740"/>
                  </a:ln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 68">
              <a:extLst>
                <a:ext uri="{FF2B5EF4-FFF2-40B4-BE49-F238E27FC236}">
                  <a16:creationId xmlns="" xmlns:a16="http://schemas.microsoft.com/office/drawing/2014/main" id="{749D4AF8-3CB6-D84C-A202-5B0A08E82CCC}"/>
                </a:ext>
              </a:extLst>
            </p:cNvPr>
            <p:cNvSpPr/>
            <p:nvPr/>
          </p:nvSpPr>
          <p:spPr>
            <a:xfrm>
              <a:off x="5618480" y="219329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7010 h 279400"/>
                <a:gd name="connsiteX12" fmla="*/ 78740 w 317500"/>
                <a:gd name="connsiteY12" fmla="*/ 157480 h 279400"/>
                <a:gd name="connsiteX13" fmla="*/ 116840 w 317500"/>
                <a:gd name="connsiteY13" fmla="*/ 157480 h 279400"/>
                <a:gd name="connsiteX14" fmla="*/ 128270 w 317500"/>
                <a:gd name="connsiteY14" fmla="*/ 128270 h 279400"/>
                <a:gd name="connsiteX15" fmla="*/ 78740 w 317500"/>
                <a:gd name="connsiteY15" fmla="*/ 128270 h 279400"/>
                <a:gd name="connsiteX16" fmla="*/ 0 w 317500"/>
                <a:gd name="connsiteY16" fmla="*/ 207010 h 279400"/>
                <a:gd name="connsiteX17" fmla="*/ 0 w 317500"/>
                <a:gd name="connsiteY17" fmla="*/ 285115 h 279400"/>
                <a:gd name="connsiteX18" fmla="*/ 96520 w 317500"/>
                <a:gd name="connsiteY18" fmla="*/ 285115 h 279400"/>
                <a:gd name="connsiteX19" fmla="*/ 175260 w 317500"/>
                <a:gd name="connsiteY19" fmla="*/ 206375 h 279400"/>
                <a:gd name="connsiteX20" fmla="*/ 175260 w 317500"/>
                <a:gd name="connsiteY20" fmla="*/ 79375 h 279400"/>
                <a:gd name="connsiteX21" fmla="*/ 224790 w 317500"/>
                <a:gd name="connsiteY21" fmla="*/ 29845 h 279400"/>
                <a:gd name="connsiteX22" fmla="*/ 293370 w 317500"/>
                <a:gd name="connsiteY22" fmla="*/ 29845 h 279400"/>
                <a:gd name="connsiteX23" fmla="*/ 293370 w 317500"/>
                <a:gd name="connsiteY23" fmla="*/ 78740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7010"/>
                  </a:lnTo>
                  <a:cubicBezTo>
                    <a:pt x="29210" y="179705"/>
                    <a:pt x="51435" y="157480"/>
                    <a:pt x="78740" y="157480"/>
                  </a:cubicBezTo>
                  <a:lnTo>
                    <a:pt x="116840" y="157480"/>
                  </a:lnTo>
                  <a:lnTo>
                    <a:pt x="128270" y="128270"/>
                  </a:lnTo>
                  <a:lnTo>
                    <a:pt x="78740" y="128270"/>
                  </a:lnTo>
                  <a:cubicBezTo>
                    <a:pt x="34925" y="128270"/>
                    <a:pt x="0" y="163830"/>
                    <a:pt x="0" y="207010"/>
                  </a:cubicBezTo>
                  <a:lnTo>
                    <a:pt x="0" y="285115"/>
                  </a:lnTo>
                  <a:lnTo>
                    <a:pt x="96520" y="285115"/>
                  </a:lnTo>
                  <a:cubicBezTo>
                    <a:pt x="140335" y="285115"/>
                    <a:pt x="175260" y="249555"/>
                    <a:pt x="175260" y="206375"/>
                  </a:cubicBezTo>
                  <a:lnTo>
                    <a:pt x="175260" y="79375"/>
                  </a:lnTo>
                  <a:cubicBezTo>
                    <a:pt x="175260" y="52070"/>
                    <a:pt x="197485" y="29845"/>
                    <a:pt x="224790" y="29845"/>
                  </a:cubicBezTo>
                  <a:lnTo>
                    <a:pt x="293370" y="29845"/>
                  </a:lnTo>
                  <a:lnTo>
                    <a:pt x="293370" y="78740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69">
              <a:extLst>
                <a:ext uri="{FF2B5EF4-FFF2-40B4-BE49-F238E27FC236}">
                  <a16:creationId xmlns="" xmlns:a16="http://schemas.microsoft.com/office/drawing/2014/main" id="{A21C29F1-25EA-DC4C-90EF-3E2FC557D900}"/>
                </a:ext>
              </a:extLst>
            </p:cNvPr>
            <p:cNvSpPr/>
            <p:nvPr/>
          </p:nvSpPr>
          <p:spPr>
            <a:xfrm>
              <a:off x="6014085" y="2030095"/>
              <a:ext cx="158750" cy="247650"/>
            </a:xfrm>
            <a:custGeom>
              <a:avLst/>
              <a:gdLst>
                <a:gd name="connsiteX0" fmla="*/ 146685 w 158750"/>
                <a:gd name="connsiteY0" fmla="*/ 168910 h 247650"/>
                <a:gd name="connsiteX1" fmla="*/ 97155 w 158750"/>
                <a:gd name="connsiteY1" fmla="*/ 218440 h 247650"/>
                <a:gd name="connsiteX2" fmla="*/ 29210 w 158750"/>
                <a:gd name="connsiteY2" fmla="*/ 218440 h 247650"/>
                <a:gd name="connsiteX3" fmla="*/ 29210 w 158750"/>
                <a:gd name="connsiteY3" fmla="*/ 169545 h 247650"/>
                <a:gd name="connsiteX4" fmla="*/ 78740 w 158750"/>
                <a:gd name="connsiteY4" fmla="*/ 120015 h 247650"/>
                <a:gd name="connsiteX5" fmla="*/ 116840 w 158750"/>
                <a:gd name="connsiteY5" fmla="*/ 120015 h 247650"/>
                <a:gd name="connsiteX6" fmla="*/ 128270 w 158750"/>
                <a:gd name="connsiteY6" fmla="*/ 90805 h 247650"/>
                <a:gd name="connsiteX7" fmla="*/ 78740 w 158750"/>
                <a:gd name="connsiteY7" fmla="*/ 90805 h 247650"/>
                <a:gd name="connsiteX8" fmla="*/ 0 w 158750"/>
                <a:gd name="connsiteY8" fmla="*/ 169545 h 247650"/>
                <a:gd name="connsiteX9" fmla="*/ 0 w 158750"/>
                <a:gd name="connsiteY9" fmla="*/ 247650 h 247650"/>
                <a:gd name="connsiteX10" fmla="*/ 97155 w 158750"/>
                <a:gd name="connsiteY10" fmla="*/ 247650 h 247650"/>
                <a:gd name="connsiteX11" fmla="*/ 158750 w 158750"/>
                <a:gd name="connsiteY11" fmla="*/ 217805 h 247650"/>
                <a:gd name="connsiteX12" fmla="*/ 158750 w 158750"/>
                <a:gd name="connsiteY12" fmla="*/ 0 h 247650"/>
                <a:gd name="connsiteX13" fmla="*/ 146685 w 158750"/>
                <a:gd name="connsiteY13" fmla="*/ 41910 h 247650"/>
                <a:gd name="connsiteX14" fmla="*/ 146685 w 158750"/>
                <a:gd name="connsiteY14" fmla="*/ 16891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750" h="247650">
                  <a:moveTo>
                    <a:pt x="146685" y="168910"/>
                  </a:moveTo>
                  <a:cubicBezTo>
                    <a:pt x="146685" y="196215"/>
                    <a:pt x="124460" y="218440"/>
                    <a:pt x="97155" y="218440"/>
                  </a:cubicBezTo>
                  <a:lnTo>
                    <a:pt x="29210" y="218440"/>
                  </a:lnTo>
                  <a:lnTo>
                    <a:pt x="29210" y="169545"/>
                  </a:lnTo>
                  <a:cubicBezTo>
                    <a:pt x="29210" y="142240"/>
                    <a:pt x="51435" y="120015"/>
                    <a:pt x="78740" y="120015"/>
                  </a:cubicBezTo>
                  <a:lnTo>
                    <a:pt x="116840" y="120015"/>
                  </a:lnTo>
                  <a:lnTo>
                    <a:pt x="128270" y="90805"/>
                  </a:lnTo>
                  <a:lnTo>
                    <a:pt x="78740" y="90805"/>
                  </a:lnTo>
                  <a:cubicBezTo>
                    <a:pt x="34925" y="90805"/>
                    <a:pt x="0" y="126365"/>
                    <a:pt x="0" y="169545"/>
                  </a:cubicBezTo>
                  <a:lnTo>
                    <a:pt x="0" y="247650"/>
                  </a:lnTo>
                  <a:lnTo>
                    <a:pt x="97155" y="247650"/>
                  </a:lnTo>
                  <a:cubicBezTo>
                    <a:pt x="121920" y="247650"/>
                    <a:pt x="144780" y="235585"/>
                    <a:pt x="158750" y="217805"/>
                  </a:cubicBezTo>
                  <a:lnTo>
                    <a:pt x="158750" y="0"/>
                  </a:lnTo>
                  <a:cubicBezTo>
                    <a:pt x="151130" y="12065"/>
                    <a:pt x="146685" y="26670"/>
                    <a:pt x="146685" y="41910"/>
                  </a:cubicBezTo>
                  <a:lnTo>
                    <a:pt x="146685" y="168910"/>
                  </a:ln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70">
              <a:extLst>
                <a:ext uri="{FF2B5EF4-FFF2-40B4-BE49-F238E27FC236}">
                  <a16:creationId xmlns="" xmlns:a16="http://schemas.microsoft.com/office/drawing/2014/main" id="{B52CFC72-668B-1D43-9487-210DB513D221}"/>
                </a:ext>
              </a:extLst>
            </p:cNvPr>
            <p:cNvSpPr/>
            <p:nvPr/>
          </p:nvSpPr>
          <p:spPr>
            <a:xfrm>
              <a:off x="4826635" y="259334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71">
              <a:extLst>
                <a:ext uri="{FF2B5EF4-FFF2-40B4-BE49-F238E27FC236}">
                  <a16:creationId xmlns="" xmlns:a16="http://schemas.microsoft.com/office/drawing/2014/main" id="{11BCB5E6-3907-9C41-B60A-286B268C4FAE}"/>
                </a:ext>
              </a:extLst>
            </p:cNvPr>
            <p:cNvSpPr/>
            <p:nvPr/>
          </p:nvSpPr>
          <p:spPr>
            <a:xfrm>
              <a:off x="5659120" y="3222625"/>
              <a:ext cx="114300" cy="6350"/>
            </a:xfrm>
            <a:custGeom>
              <a:avLst/>
              <a:gdLst>
                <a:gd name="connsiteX0" fmla="*/ 22225 w 114300"/>
                <a:gd name="connsiteY0" fmla="*/ 0 h 0"/>
                <a:gd name="connsiteX1" fmla="*/ 0 w 114300"/>
                <a:gd name="connsiteY1" fmla="*/ 3175 h 0"/>
                <a:gd name="connsiteX2" fmla="*/ 120015 w 114300"/>
                <a:gd name="connsiteY2" fmla="*/ 3175 h 0"/>
                <a:gd name="connsiteX3" fmla="*/ 120015 w 114300"/>
                <a:gd name="connsiteY3" fmla="*/ 0 h 0"/>
                <a:gd name="connsiteX4" fmla="*/ 22225 w 11430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>
                  <a:moveTo>
                    <a:pt x="22225" y="0"/>
                  </a:moveTo>
                  <a:cubicBezTo>
                    <a:pt x="14605" y="0"/>
                    <a:pt x="6985" y="1270"/>
                    <a:pt x="0" y="3175"/>
                  </a:cubicBezTo>
                  <a:lnTo>
                    <a:pt x="120015" y="3175"/>
                  </a:lnTo>
                  <a:lnTo>
                    <a:pt x="120015" y="0"/>
                  </a:lnTo>
                  <a:lnTo>
                    <a:pt x="22225" y="0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369024" y="2440535"/>
            <a:ext cx="10224032" cy="157475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32404B"/>
                </a:solidFill>
              </a:rPr>
              <a:t>Тренды в закупках</a:t>
            </a:r>
            <a:endParaRPr lang="ru-RU" sz="6000" b="1" dirty="0">
              <a:solidFill>
                <a:srgbClr val="32404B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62" y="260929"/>
            <a:ext cx="2870199" cy="846389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0428-B671-470F-8B1D-44DB0A4DA9C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5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2A0E2E1C-4FF6-394F-B6BE-253E6AC92418}"/>
              </a:ext>
            </a:extLst>
          </p:cNvPr>
          <p:cNvGrpSpPr/>
          <p:nvPr/>
        </p:nvGrpSpPr>
        <p:grpSpPr>
          <a:xfrm>
            <a:off x="7876344" y="4768795"/>
            <a:ext cx="4211712" cy="2110902"/>
            <a:chOff x="6096000" y="3220279"/>
            <a:chExt cx="4411956" cy="2211264"/>
          </a:xfrm>
        </p:grpSpPr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52AB2B4A-4D81-F14C-9817-ACE0F96E89C0}"/>
                </a:ext>
              </a:extLst>
            </p:cNvPr>
            <p:cNvSpPr/>
            <p:nvPr/>
          </p:nvSpPr>
          <p:spPr>
            <a:xfrm>
              <a:off x="10189786" y="5102784"/>
              <a:ext cx="318170" cy="318170"/>
            </a:xfrm>
            <a:custGeom>
              <a:avLst/>
              <a:gdLst>
                <a:gd name="connsiteX0" fmla="*/ 153670 w 152400"/>
                <a:gd name="connsiteY0" fmla="*/ 0 h 152400"/>
                <a:gd name="connsiteX1" fmla="*/ 78740 w 152400"/>
                <a:gd name="connsiteY1" fmla="*/ 0 h 152400"/>
                <a:gd name="connsiteX2" fmla="*/ 0 w 152400"/>
                <a:gd name="connsiteY2" fmla="*/ 78740 h 152400"/>
                <a:gd name="connsiteX3" fmla="*/ 0 w 152400"/>
                <a:gd name="connsiteY3" fmla="*/ 156845 h 152400"/>
                <a:gd name="connsiteX4" fmla="*/ 29210 w 152400"/>
                <a:gd name="connsiteY4" fmla="*/ 156845 h 152400"/>
                <a:gd name="connsiteX5" fmla="*/ 29210 w 152400"/>
                <a:gd name="connsiteY5" fmla="*/ 78740 h 152400"/>
                <a:gd name="connsiteX6" fmla="*/ 78740 w 152400"/>
                <a:gd name="connsiteY6" fmla="*/ 29210 h 152400"/>
                <a:gd name="connsiteX7" fmla="*/ 146685 w 152400"/>
                <a:gd name="connsiteY7" fmla="*/ 29210 h 152400"/>
                <a:gd name="connsiteX8" fmla="*/ 146685 w 152400"/>
                <a:gd name="connsiteY8" fmla="*/ 78105 h 152400"/>
                <a:gd name="connsiteX9" fmla="*/ 97155 w 152400"/>
                <a:gd name="connsiteY9" fmla="*/ 127635 h 152400"/>
                <a:gd name="connsiteX10" fmla="*/ 59055 w 152400"/>
                <a:gd name="connsiteY10" fmla="*/ 127635 h 152400"/>
                <a:gd name="connsiteX11" fmla="*/ 47625 w 152400"/>
                <a:gd name="connsiteY11" fmla="*/ 156845 h 152400"/>
                <a:gd name="connsiteX12" fmla="*/ 97155 w 152400"/>
                <a:gd name="connsiteY12" fmla="*/ 156845 h 152400"/>
                <a:gd name="connsiteX13" fmla="*/ 153670 w 152400"/>
                <a:gd name="connsiteY13" fmla="*/ 132715 h 152400"/>
                <a:gd name="connsiteX14" fmla="*/ 153670 w 152400"/>
                <a:gd name="connsiteY14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400" h="152400">
                  <a:moveTo>
                    <a:pt x="153670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29210" y="15684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19380" y="156845"/>
                    <a:pt x="139700" y="147320"/>
                    <a:pt x="153670" y="132715"/>
                  </a:cubicBezTo>
                  <a:lnTo>
                    <a:pt x="15367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4BBDDC88-4780-2340-B1BD-2ABF02CFF2BD}"/>
                </a:ext>
              </a:extLst>
            </p:cNvPr>
            <p:cNvSpPr/>
            <p:nvPr/>
          </p:nvSpPr>
          <p:spPr>
            <a:xfrm>
              <a:off x="9919342" y="5369251"/>
              <a:ext cx="225370" cy="53028"/>
            </a:xfrm>
            <a:custGeom>
              <a:avLst/>
              <a:gdLst>
                <a:gd name="connsiteX0" fmla="*/ 61595 w 107950"/>
                <a:gd name="connsiteY0" fmla="*/ 29210 h 25400"/>
                <a:gd name="connsiteX1" fmla="*/ 99695 w 107950"/>
                <a:gd name="connsiteY1" fmla="*/ 29210 h 25400"/>
                <a:gd name="connsiteX2" fmla="*/ 111125 w 107950"/>
                <a:gd name="connsiteY2" fmla="*/ 0 h 25400"/>
                <a:gd name="connsiteX3" fmla="*/ 61595 w 107950"/>
                <a:gd name="connsiteY3" fmla="*/ 0 h 25400"/>
                <a:gd name="connsiteX4" fmla="*/ 0 w 107950"/>
                <a:gd name="connsiteY4" fmla="*/ 29845 h 25400"/>
                <a:gd name="connsiteX5" fmla="*/ 56515 w 107950"/>
                <a:gd name="connsiteY5" fmla="*/ 29845 h 25400"/>
                <a:gd name="connsiteX6" fmla="*/ 61595 w 107950"/>
                <a:gd name="connsiteY6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25400">
                  <a:moveTo>
                    <a:pt x="61595" y="29210"/>
                  </a:moveTo>
                  <a:lnTo>
                    <a:pt x="99695" y="29210"/>
                  </a:lnTo>
                  <a:lnTo>
                    <a:pt x="111125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845"/>
                  </a:cubicBezTo>
                  <a:lnTo>
                    <a:pt x="56515" y="29845"/>
                  </a:lnTo>
                  <a:cubicBezTo>
                    <a:pt x="57785" y="29210"/>
                    <a:pt x="59690" y="29210"/>
                    <a:pt x="61595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4AA3802E-E98B-C34E-9038-CBE6B3CC04A7}"/>
                </a:ext>
              </a:extLst>
            </p:cNvPr>
            <p:cNvSpPr/>
            <p:nvPr/>
          </p:nvSpPr>
          <p:spPr>
            <a:xfrm>
              <a:off x="9227322" y="4445233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E9759BD2-11EC-9E47-9CBB-7084220AE30F}"/>
                </a:ext>
              </a:extLst>
            </p:cNvPr>
            <p:cNvSpPr/>
            <p:nvPr/>
          </p:nvSpPr>
          <p:spPr>
            <a:xfrm>
              <a:off x="7881729" y="5279103"/>
              <a:ext cx="357941" cy="145828"/>
            </a:xfrm>
            <a:custGeom>
              <a:avLst/>
              <a:gdLst>
                <a:gd name="connsiteX0" fmla="*/ 175895 w 171450"/>
                <a:gd name="connsiteY0" fmla="*/ 72390 h 69850"/>
                <a:gd name="connsiteX1" fmla="*/ 175895 w 171450"/>
                <a:gd name="connsiteY1" fmla="*/ 0 h 69850"/>
                <a:gd name="connsiteX2" fmla="*/ 78740 w 171450"/>
                <a:gd name="connsiteY2" fmla="*/ 0 h 69850"/>
                <a:gd name="connsiteX3" fmla="*/ 0 w 171450"/>
                <a:gd name="connsiteY3" fmla="*/ 72390 h 69850"/>
                <a:gd name="connsiteX4" fmla="*/ 29845 w 171450"/>
                <a:gd name="connsiteY4" fmla="*/ 72390 h 69850"/>
                <a:gd name="connsiteX5" fmla="*/ 78740 w 171450"/>
                <a:gd name="connsiteY5" fmla="*/ 29845 h 69850"/>
                <a:gd name="connsiteX6" fmla="*/ 146685 w 171450"/>
                <a:gd name="connsiteY6" fmla="*/ 29845 h 69850"/>
                <a:gd name="connsiteX7" fmla="*/ 146685 w 171450"/>
                <a:gd name="connsiteY7" fmla="*/ 72390 h 69850"/>
                <a:gd name="connsiteX8" fmla="*/ 175895 w 171450"/>
                <a:gd name="connsiteY8" fmla="*/ 7239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175895" y="72390"/>
                  </a:moveTo>
                  <a:lnTo>
                    <a:pt x="175895" y="0"/>
                  </a:lnTo>
                  <a:lnTo>
                    <a:pt x="78740" y="0"/>
                  </a:lnTo>
                  <a:cubicBezTo>
                    <a:pt x="37465" y="0"/>
                    <a:pt x="3810" y="31750"/>
                    <a:pt x="0" y="72390"/>
                  </a:cubicBezTo>
                  <a:lnTo>
                    <a:pt x="29845" y="72390"/>
                  </a:lnTo>
                  <a:cubicBezTo>
                    <a:pt x="33020" y="48260"/>
                    <a:pt x="53975" y="29845"/>
                    <a:pt x="78740" y="29845"/>
                  </a:cubicBezTo>
                  <a:lnTo>
                    <a:pt x="146685" y="29845"/>
                  </a:lnTo>
                  <a:lnTo>
                    <a:pt x="146685" y="72390"/>
                  </a:lnTo>
                  <a:lnTo>
                    <a:pt x="175895" y="7239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3A1CD106-6B5F-8D4E-8BCF-0D6EA88D620D}"/>
                </a:ext>
              </a:extLst>
            </p:cNvPr>
            <p:cNvSpPr/>
            <p:nvPr/>
          </p:nvSpPr>
          <p:spPr>
            <a:xfrm>
              <a:off x="10458905" y="4294102"/>
              <a:ext cx="39771" cy="53028"/>
            </a:xfrm>
            <a:custGeom>
              <a:avLst/>
              <a:gdLst>
                <a:gd name="connsiteX0" fmla="*/ 0 w 19050"/>
                <a:gd name="connsiteY0" fmla="*/ 29845 h 25400"/>
                <a:gd name="connsiteX1" fmla="*/ 24765 w 19050"/>
                <a:gd name="connsiteY1" fmla="*/ 29845 h 25400"/>
                <a:gd name="connsiteX2" fmla="*/ 24765 w 19050"/>
                <a:gd name="connsiteY2" fmla="*/ 0 h 25400"/>
                <a:gd name="connsiteX3" fmla="*/ 11430 w 190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5400">
                  <a:moveTo>
                    <a:pt x="0" y="29845"/>
                  </a:moveTo>
                  <a:lnTo>
                    <a:pt x="24765" y="29845"/>
                  </a:lnTo>
                  <a:lnTo>
                    <a:pt x="24765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95F6E53A-3D6E-BC48-9756-85082D200896}"/>
                </a:ext>
              </a:extLst>
            </p:cNvPr>
            <p:cNvSpPr/>
            <p:nvPr/>
          </p:nvSpPr>
          <p:spPr>
            <a:xfrm>
              <a:off x="10051912" y="4028961"/>
              <a:ext cx="450741" cy="583311"/>
            </a:xfrm>
            <a:custGeom>
              <a:avLst/>
              <a:gdLst>
                <a:gd name="connsiteX0" fmla="*/ 176530 w 215900"/>
                <a:gd name="connsiteY0" fmla="*/ 205105 h 279400"/>
                <a:gd name="connsiteX1" fmla="*/ 176530 w 215900"/>
                <a:gd name="connsiteY1" fmla="*/ 78105 h 279400"/>
                <a:gd name="connsiteX2" fmla="*/ 219710 w 215900"/>
                <a:gd name="connsiteY2" fmla="*/ 29210 h 279400"/>
                <a:gd name="connsiteX3" fmla="*/ 219710 w 215900"/>
                <a:gd name="connsiteY3" fmla="*/ 0 h 279400"/>
                <a:gd name="connsiteX4" fmla="*/ 146685 w 215900"/>
                <a:gd name="connsiteY4" fmla="*/ 78740 h 279400"/>
                <a:gd name="connsiteX5" fmla="*/ 146685 w 215900"/>
                <a:gd name="connsiteY5" fmla="*/ 205740 h 279400"/>
                <a:gd name="connsiteX6" fmla="*/ 97155 w 215900"/>
                <a:gd name="connsiteY6" fmla="*/ 255270 h 279400"/>
                <a:gd name="connsiteX7" fmla="*/ 29210 w 215900"/>
                <a:gd name="connsiteY7" fmla="*/ 255270 h 279400"/>
                <a:gd name="connsiteX8" fmla="*/ 29210 w 215900"/>
                <a:gd name="connsiteY8" fmla="*/ 206375 h 279400"/>
                <a:gd name="connsiteX9" fmla="*/ 78740 w 215900"/>
                <a:gd name="connsiteY9" fmla="*/ 156845 h 279400"/>
                <a:gd name="connsiteX10" fmla="*/ 116840 w 215900"/>
                <a:gd name="connsiteY10" fmla="*/ 156845 h 279400"/>
                <a:gd name="connsiteX11" fmla="*/ 128270 w 215900"/>
                <a:gd name="connsiteY11" fmla="*/ 127635 h 279400"/>
                <a:gd name="connsiteX12" fmla="*/ 78740 w 215900"/>
                <a:gd name="connsiteY12" fmla="*/ 127635 h 279400"/>
                <a:gd name="connsiteX13" fmla="*/ 0 w 215900"/>
                <a:gd name="connsiteY13" fmla="*/ 206375 h 279400"/>
                <a:gd name="connsiteX14" fmla="*/ 0 w 215900"/>
                <a:gd name="connsiteY14" fmla="*/ 284480 h 279400"/>
                <a:gd name="connsiteX15" fmla="*/ 97155 w 215900"/>
                <a:gd name="connsiteY15" fmla="*/ 284480 h 279400"/>
                <a:gd name="connsiteX16" fmla="*/ 176530 w 215900"/>
                <a:gd name="connsiteY16" fmla="*/ 205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900" h="279400">
                  <a:moveTo>
                    <a:pt x="176530" y="205105"/>
                  </a:moveTo>
                  <a:lnTo>
                    <a:pt x="176530" y="78105"/>
                  </a:lnTo>
                  <a:cubicBezTo>
                    <a:pt x="176530" y="52705"/>
                    <a:pt x="195580" y="31750"/>
                    <a:pt x="219710" y="29210"/>
                  </a:cubicBezTo>
                  <a:lnTo>
                    <a:pt x="219710" y="0"/>
                  </a:lnTo>
                  <a:cubicBezTo>
                    <a:pt x="179070" y="3175"/>
                    <a:pt x="146685" y="37465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6530" y="248920"/>
                    <a:pt x="176530" y="205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FA93C735-2532-EC4C-A99E-133B2717C163}"/>
                </a:ext>
              </a:extLst>
            </p:cNvPr>
            <p:cNvSpPr/>
            <p:nvPr/>
          </p:nvSpPr>
          <p:spPr>
            <a:xfrm>
              <a:off x="8400080" y="4862831"/>
              <a:ext cx="662854" cy="556797"/>
            </a:xfrm>
            <a:custGeom>
              <a:avLst/>
              <a:gdLst>
                <a:gd name="connsiteX0" fmla="*/ 175895 w 317500"/>
                <a:gd name="connsiteY0" fmla="*/ 205740 h 266700"/>
                <a:gd name="connsiteX1" fmla="*/ 175895 w 317500"/>
                <a:gd name="connsiteY1" fmla="*/ 78740 h 266700"/>
                <a:gd name="connsiteX2" fmla="*/ 225425 w 317500"/>
                <a:gd name="connsiteY2" fmla="*/ 29210 h 266700"/>
                <a:gd name="connsiteX3" fmla="*/ 293370 w 317500"/>
                <a:gd name="connsiteY3" fmla="*/ 29210 h 266700"/>
                <a:gd name="connsiteX4" fmla="*/ 293370 w 317500"/>
                <a:gd name="connsiteY4" fmla="*/ 78105 h 266700"/>
                <a:gd name="connsiteX5" fmla="*/ 243840 w 317500"/>
                <a:gd name="connsiteY5" fmla="*/ 127635 h 266700"/>
                <a:gd name="connsiteX6" fmla="*/ 205740 w 317500"/>
                <a:gd name="connsiteY6" fmla="*/ 127635 h 266700"/>
                <a:gd name="connsiteX7" fmla="*/ 194310 w 317500"/>
                <a:gd name="connsiteY7" fmla="*/ 156845 h 266700"/>
                <a:gd name="connsiteX8" fmla="*/ 243840 w 317500"/>
                <a:gd name="connsiteY8" fmla="*/ 156845 h 266700"/>
                <a:gd name="connsiteX9" fmla="*/ 322580 w 317500"/>
                <a:gd name="connsiteY9" fmla="*/ 78105 h 266700"/>
                <a:gd name="connsiteX10" fmla="*/ 322580 w 317500"/>
                <a:gd name="connsiteY10" fmla="*/ 0 h 266700"/>
                <a:gd name="connsiteX11" fmla="*/ 225425 w 317500"/>
                <a:gd name="connsiteY11" fmla="*/ 0 h 266700"/>
                <a:gd name="connsiteX12" fmla="*/ 146685 w 317500"/>
                <a:gd name="connsiteY12" fmla="*/ 78740 h 266700"/>
                <a:gd name="connsiteX13" fmla="*/ 146685 w 317500"/>
                <a:gd name="connsiteY13" fmla="*/ 205740 h 266700"/>
                <a:gd name="connsiteX14" fmla="*/ 97155 w 317500"/>
                <a:gd name="connsiteY14" fmla="*/ 255270 h 266700"/>
                <a:gd name="connsiteX15" fmla="*/ 29210 w 317500"/>
                <a:gd name="connsiteY15" fmla="*/ 255270 h 266700"/>
                <a:gd name="connsiteX16" fmla="*/ 29210 w 317500"/>
                <a:gd name="connsiteY16" fmla="*/ 206375 h 266700"/>
                <a:gd name="connsiteX17" fmla="*/ 78740 w 317500"/>
                <a:gd name="connsiteY17" fmla="*/ 156845 h 266700"/>
                <a:gd name="connsiteX18" fmla="*/ 116840 w 317500"/>
                <a:gd name="connsiteY18" fmla="*/ 156845 h 266700"/>
                <a:gd name="connsiteX19" fmla="*/ 128270 w 317500"/>
                <a:gd name="connsiteY19" fmla="*/ 127635 h 266700"/>
                <a:gd name="connsiteX20" fmla="*/ 78740 w 317500"/>
                <a:gd name="connsiteY20" fmla="*/ 127635 h 266700"/>
                <a:gd name="connsiteX21" fmla="*/ 0 w 317500"/>
                <a:gd name="connsiteY21" fmla="*/ 206375 h 266700"/>
                <a:gd name="connsiteX22" fmla="*/ 0 w 317500"/>
                <a:gd name="connsiteY22" fmla="*/ 271780 h 266700"/>
                <a:gd name="connsiteX23" fmla="*/ 140335 w 317500"/>
                <a:gd name="connsiteY23" fmla="*/ 271780 h 266700"/>
                <a:gd name="connsiteX24" fmla="*/ 175895 w 317500"/>
                <a:gd name="connsiteY24" fmla="*/ 20574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667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1780"/>
                  </a:lnTo>
                  <a:lnTo>
                    <a:pt x="140335" y="271780"/>
                  </a:lnTo>
                  <a:cubicBezTo>
                    <a:pt x="161925" y="257810"/>
                    <a:pt x="175895" y="233680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3B7A6932-E5C3-FE47-B6A2-39983E649C4F}"/>
                </a:ext>
              </a:extLst>
            </p:cNvPr>
            <p:cNvSpPr/>
            <p:nvPr/>
          </p:nvSpPr>
          <p:spPr>
            <a:xfrm>
              <a:off x="8569771" y="378900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C87764C9-6504-FD4C-964F-D2B8D90D15A4}"/>
                </a:ext>
              </a:extLst>
            </p:cNvPr>
            <p:cNvSpPr/>
            <p:nvPr/>
          </p:nvSpPr>
          <p:spPr>
            <a:xfrm>
              <a:off x="10221603" y="3220279"/>
              <a:ext cx="278399" cy="318170"/>
            </a:xfrm>
            <a:custGeom>
              <a:avLst/>
              <a:gdLst>
                <a:gd name="connsiteX0" fmla="*/ 97155 w 133350"/>
                <a:gd name="connsiteY0" fmla="*/ 127635 h 152400"/>
                <a:gd name="connsiteX1" fmla="*/ 29210 w 133350"/>
                <a:gd name="connsiteY1" fmla="*/ 127635 h 152400"/>
                <a:gd name="connsiteX2" fmla="*/ 29210 w 133350"/>
                <a:gd name="connsiteY2" fmla="*/ 78740 h 152400"/>
                <a:gd name="connsiteX3" fmla="*/ 78740 w 133350"/>
                <a:gd name="connsiteY3" fmla="*/ 29210 h 152400"/>
                <a:gd name="connsiteX4" fmla="*/ 116840 w 133350"/>
                <a:gd name="connsiteY4" fmla="*/ 29210 h 152400"/>
                <a:gd name="connsiteX5" fmla="*/ 128270 w 133350"/>
                <a:gd name="connsiteY5" fmla="*/ 0 h 152400"/>
                <a:gd name="connsiteX6" fmla="*/ 78740 w 133350"/>
                <a:gd name="connsiteY6" fmla="*/ 0 h 152400"/>
                <a:gd name="connsiteX7" fmla="*/ 0 w 133350"/>
                <a:gd name="connsiteY7" fmla="*/ 78740 h 152400"/>
                <a:gd name="connsiteX8" fmla="*/ 0 w 133350"/>
                <a:gd name="connsiteY8" fmla="*/ 156845 h 152400"/>
                <a:gd name="connsiteX9" fmla="*/ 97155 w 133350"/>
                <a:gd name="connsiteY9" fmla="*/ 156845 h 152400"/>
                <a:gd name="connsiteX10" fmla="*/ 138430 w 133350"/>
                <a:gd name="connsiteY10" fmla="*/ 144780 h 152400"/>
                <a:gd name="connsiteX11" fmla="*/ 138430 w 133350"/>
                <a:gd name="connsiteY11" fmla="*/ 104775 h 152400"/>
                <a:gd name="connsiteX12" fmla="*/ 97155 w 133350"/>
                <a:gd name="connsiteY12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52400">
                  <a:moveTo>
                    <a:pt x="97155" y="127635"/>
                  </a:move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12395" y="156845"/>
                    <a:pt x="126365" y="152400"/>
                    <a:pt x="138430" y="144780"/>
                  </a:cubicBezTo>
                  <a:lnTo>
                    <a:pt x="138430" y="104775"/>
                  </a:lnTo>
                  <a:cubicBezTo>
                    <a:pt x="129540" y="118745"/>
                    <a:pt x="114300" y="127635"/>
                    <a:pt x="97155" y="12763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DFDA016B-DB5C-654B-9DA2-BDF4D0858C7E}"/>
                </a:ext>
              </a:extLst>
            </p:cNvPr>
            <p:cNvSpPr/>
            <p:nvPr/>
          </p:nvSpPr>
          <p:spPr>
            <a:xfrm>
              <a:off x="9395687" y="3371410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3F89CB3B-D4FE-DC4D-9A15-58FCB0FEA658}"/>
                </a:ext>
              </a:extLst>
            </p:cNvPr>
            <p:cNvSpPr/>
            <p:nvPr/>
          </p:nvSpPr>
          <p:spPr>
            <a:xfrm>
              <a:off x="7743855" y="4206606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8575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8FB012FD-570D-7847-8FBF-78CCF85C07C7}"/>
                </a:ext>
              </a:extLst>
            </p:cNvPr>
            <p:cNvSpPr/>
            <p:nvPr/>
          </p:nvSpPr>
          <p:spPr>
            <a:xfrm>
              <a:off x="6916613" y="4622878"/>
              <a:ext cx="662854" cy="583311"/>
            </a:xfrm>
            <a:custGeom>
              <a:avLst/>
              <a:gdLst>
                <a:gd name="connsiteX0" fmla="*/ 323215 w 317500"/>
                <a:gd name="connsiteY0" fmla="*/ 78105 h 279400"/>
                <a:gd name="connsiteX1" fmla="*/ 323215 w 317500"/>
                <a:gd name="connsiteY1" fmla="*/ 0 h 279400"/>
                <a:gd name="connsiteX2" fmla="*/ 226060 w 317500"/>
                <a:gd name="connsiteY2" fmla="*/ 0 h 279400"/>
                <a:gd name="connsiteX3" fmla="*/ 147320 w 317500"/>
                <a:gd name="connsiteY3" fmla="*/ 78740 h 279400"/>
                <a:gd name="connsiteX4" fmla="*/ 147320 w 317500"/>
                <a:gd name="connsiteY4" fmla="*/ 205740 h 279400"/>
                <a:gd name="connsiteX5" fmla="*/ 97790 w 317500"/>
                <a:gd name="connsiteY5" fmla="*/ 255270 h 279400"/>
                <a:gd name="connsiteX6" fmla="*/ 29845 w 317500"/>
                <a:gd name="connsiteY6" fmla="*/ 255270 h 279400"/>
                <a:gd name="connsiteX7" fmla="*/ 29845 w 317500"/>
                <a:gd name="connsiteY7" fmla="*/ 206375 h 279400"/>
                <a:gd name="connsiteX8" fmla="*/ 79375 w 317500"/>
                <a:gd name="connsiteY8" fmla="*/ 156845 h 279400"/>
                <a:gd name="connsiteX9" fmla="*/ 117475 w 317500"/>
                <a:gd name="connsiteY9" fmla="*/ 156845 h 279400"/>
                <a:gd name="connsiteX10" fmla="*/ 128905 w 317500"/>
                <a:gd name="connsiteY10" fmla="*/ 127635 h 279400"/>
                <a:gd name="connsiteX11" fmla="*/ 78740 w 317500"/>
                <a:gd name="connsiteY11" fmla="*/ 127635 h 279400"/>
                <a:gd name="connsiteX12" fmla="*/ 0 w 317500"/>
                <a:gd name="connsiteY12" fmla="*/ 206375 h 279400"/>
                <a:gd name="connsiteX13" fmla="*/ 0 w 317500"/>
                <a:gd name="connsiteY13" fmla="*/ 284480 h 279400"/>
                <a:gd name="connsiteX14" fmla="*/ 97155 w 317500"/>
                <a:gd name="connsiteY14" fmla="*/ 284480 h 279400"/>
                <a:gd name="connsiteX15" fmla="*/ 175895 w 317500"/>
                <a:gd name="connsiteY15" fmla="*/ 205740 h 279400"/>
                <a:gd name="connsiteX16" fmla="*/ 175895 w 317500"/>
                <a:gd name="connsiteY16" fmla="*/ 78740 h 279400"/>
                <a:gd name="connsiteX17" fmla="*/ 225425 w 317500"/>
                <a:gd name="connsiteY17" fmla="*/ 29210 h 279400"/>
                <a:gd name="connsiteX18" fmla="*/ 293370 w 317500"/>
                <a:gd name="connsiteY18" fmla="*/ 29210 h 279400"/>
                <a:gd name="connsiteX19" fmla="*/ 293370 w 317500"/>
                <a:gd name="connsiteY19" fmla="*/ 78105 h 279400"/>
                <a:gd name="connsiteX20" fmla="*/ 243840 w 317500"/>
                <a:gd name="connsiteY20" fmla="*/ 127635 h 279400"/>
                <a:gd name="connsiteX21" fmla="*/ 205740 w 317500"/>
                <a:gd name="connsiteY21" fmla="*/ 127635 h 279400"/>
                <a:gd name="connsiteX22" fmla="*/ 194310 w 317500"/>
                <a:gd name="connsiteY22" fmla="*/ 156845 h 279400"/>
                <a:gd name="connsiteX23" fmla="*/ 243840 w 317500"/>
                <a:gd name="connsiteY23" fmla="*/ 156845 h 279400"/>
                <a:gd name="connsiteX24" fmla="*/ 323215 w 317500"/>
                <a:gd name="connsiteY24" fmla="*/ 78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323215" y="78105"/>
                  </a:move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7480"/>
                    <a:pt x="323215" y="121920"/>
                    <a:pt x="323215" y="7810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E561C2CF-FCED-0145-8677-21F3DC726A61}"/>
                </a:ext>
              </a:extLst>
            </p:cNvPr>
            <p:cNvSpPr/>
            <p:nvPr/>
          </p:nvSpPr>
          <p:spPr>
            <a:xfrm>
              <a:off x="6398261" y="5040476"/>
              <a:ext cx="357941" cy="384455"/>
            </a:xfrm>
            <a:custGeom>
              <a:avLst/>
              <a:gdLst>
                <a:gd name="connsiteX0" fmla="*/ 78740 w 171450"/>
                <a:gd name="connsiteY0" fmla="*/ 29210 h 184150"/>
                <a:gd name="connsiteX1" fmla="*/ 146685 w 171450"/>
                <a:gd name="connsiteY1" fmla="*/ 29210 h 184150"/>
                <a:gd name="connsiteX2" fmla="*/ 146685 w 171450"/>
                <a:gd name="connsiteY2" fmla="*/ 78105 h 184150"/>
                <a:gd name="connsiteX3" fmla="*/ 97155 w 171450"/>
                <a:gd name="connsiteY3" fmla="*/ 127635 h 184150"/>
                <a:gd name="connsiteX4" fmla="*/ 59055 w 171450"/>
                <a:gd name="connsiteY4" fmla="*/ 127635 h 184150"/>
                <a:gd name="connsiteX5" fmla="*/ 47625 w 171450"/>
                <a:gd name="connsiteY5" fmla="*/ 156845 h 184150"/>
                <a:gd name="connsiteX6" fmla="*/ 97155 w 171450"/>
                <a:gd name="connsiteY6" fmla="*/ 156845 h 184150"/>
                <a:gd name="connsiteX7" fmla="*/ 175895 w 171450"/>
                <a:gd name="connsiteY7" fmla="*/ 78105 h 184150"/>
                <a:gd name="connsiteX8" fmla="*/ 175895 w 171450"/>
                <a:gd name="connsiteY8" fmla="*/ 0 h 184150"/>
                <a:gd name="connsiteX9" fmla="*/ 78740 w 171450"/>
                <a:gd name="connsiteY9" fmla="*/ 0 h 184150"/>
                <a:gd name="connsiteX10" fmla="*/ 0 w 171450"/>
                <a:gd name="connsiteY10" fmla="*/ 78740 h 184150"/>
                <a:gd name="connsiteX11" fmla="*/ 0 w 171450"/>
                <a:gd name="connsiteY11" fmla="*/ 186690 h 184150"/>
                <a:gd name="connsiteX12" fmla="*/ 29210 w 171450"/>
                <a:gd name="connsiteY12" fmla="*/ 186690 h 184150"/>
                <a:gd name="connsiteX13" fmla="*/ 29210 w 171450"/>
                <a:gd name="connsiteY13" fmla="*/ 78740 h 184150"/>
                <a:gd name="connsiteX14" fmla="*/ 78740 w 171450"/>
                <a:gd name="connsiteY14" fmla="*/ 2921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6690"/>
                  </a:lnTo>
                  <a:lnTo>
                    <a:pt x="29210" y="186690"/>
                  </a:lnTo>
                  <a:lnTo>
                    <a:pt x="29210" y="78740"/>
                  </a:lnTo>
                  <a:cubicBezTo>
                    <a:pt x="28575" y="52070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C7F1BAE5-0AEC-6D43-A468-CE88DB943BE7}"/>
                </a:ext>
              </a:extLst>
            </p:cNvPr>
            <p:cNvSpPr/>
            <p:nvPr/>
          </p:nvSpPr>
          <p:spPr>
            <a:xfrm>
              <a:off x="6096000" y="5306943"/>
              <a:ext cx="251885" cy="119314"/>
            </a:xfrm>
            <a:custGeom>
              <a:avLst/>
              <a:gdLst>
                <a:gd name="connsiteX0" fmla="*/ 76200 w 120650"/>
                <a:gd name="connsiteY0" fmla="*/ 0 h 57150"/>
                <a:gd name="connsiteX1" fmla="*/ 0 w 120650"/>
                <a:gd name="connsiteY1" fmla="*/ 59055 h 57150"/>
                <a:gd name="connsiteX2" fmla="*/ 31115 w 120650"/>
                <a:gd name="connsiteY2" fmla="*/ 59055 h 57150"/>
                <a:gd name="connsiteX3" fmla="*/ 76200 w 120650"/>
                <a:gd name="connsiteY3" fmla="*/ 29210 h 57150"/>
                <a:gd name="connsiteX4" fmla="*/ 114300 w 120650"/>
                <a:gd name="connsiteY4" fmla="*/ 29210 h 57150"/>
                <a:gd name="connsiteX5" fmla="*/ 125730 w 120650"/>
                <a:gd name="connsiteY5" fmla="*/ 0 h 57150"/>
                <a:gd name="connsiteX6" fmla="*/ 76200 w 120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50" h="57150">
                  <a:moveTo>
                    <a:pt x="76200" y="0"/>
                  </a:moveTo>
                  <a:cubicBezTo>
                    <a:pt x="39370" y="0"/>
                    <a:pt x="8890" y="25400"/>
                    <a:pt x="0" y="59055"/>
                  </a:cubicBezTo>
                  <a:lnTo>
                    <a:pt x="31115" y="59055"/>
                  </a:lnTo>
                  <a:cubicBezTo>
                    <a:pt x="38735" y="41910"/>
                    <a:pt x="56515" y="29210"/>
                    <a:pt x="76200" y="29210"/>
                  </a:cubicBezTo>
                  <a:lnTo>
                    <a:pt x="114300" y="29210"/>
                  </a:lnTo>
                  <a:lnTo>
                    <a:pt x="125730" y="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46C02AAE-2EE5-4E4D-877B-725925202F42}"/>
                </a:ext>
              </a:extLst>
            </p:cNvPr>
            <p:cNvSpPr/>
            <p:nvPr/>
          </p:nvSpPr>
          <p:spPr>
            <a:xfrm>
              <a:off x="9554772" y="5040476"/>
              <a:ext cx="357941" cy="318170"/>
            </a:xfrm>
            <a:custGeom>
              <a:avLst/>
              <a:gdLst>
                <a:gd name="connsiteX0" fmla="*/ 175895 w 171450"/>
                <a:gd name="connsiteY0" fmla="*/ 78105 h 152400"/>
                <a:gd name="connsiteX1" fmla="*/ 146685 w 171450"/>
                <a:gd name="connsiteY1" fmla="*/ 78105 h 152400"/>
                <a:gd name="connsiteX2" fmla="*/ 97155 w 171450"/>
                <a:gd name="connsiteY2" fmla="*/ 127635 h 152400"/>
                <a:gd name="connsiteX3" fmla="*/ 29210 w 171450"/>
                <a:gd name="connsiteY3" fmla="*/ 127635 h 152400"/>
                <a:gd name="connsiteX4" fmla="*/ 29210 w 171450"/>
                <a:gd name="connsiteY4" fmla="*/ 78740 h 152400"/>
                <a:gd name="connsiteX5" fmla="*/ 78740 w 171450"/>
                <a:gd name="connsiteY5" fmla="*/ 29210 h 152400"/>
                <a:gd name="connsiteX6" fmla="*/ 116840 w 171450"/>
                <a:gd name="connsiteY6" fmla="*/ 29210 h 152400"/>
                <a:gd name="connsiteX7" fmla="*/ 128270 w 171450"/>
                <a:gd name="connsiteY7" fmla="*/ 0 h 152400"/>
                <a:gd name="connsiteX8" fmla="*/ 78740 w 171450"/>
                <a:gd name="connsiteY8" fmla="*/ 0 h 152400"/>
                <a:gd name="connsiteX9" fmla="*/ 0 w 171450"/>
                <a:gd name="connsiteY9" fmla="*/ 78740 h 152400"/>
                <a:gd name="connsiteX10" fmla="*/ 0 w 171450"/>
                <a:gd name="connsiteY10" fmla="*/ 156845 h 152400"/>
                <a:gd name="connsiteX11" fmla="*/ 97155 w 171450"/>
                <a:gd name="connsiteY11" fmla="*/ 156845 h 152400"/>
                <a:gd name="connsiteX12" fmla="*/ 175895 w 171450"/>
                <a:gd name="connsiteY12" fmla="*/ 7810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52400">
                  <a:moveTo>
                    <a:pt x="175895" y="78105"/>
                  </a:move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="" xmlns:a16="http://schemas.microsoft.com/office/drawing/2014/main" id="{210FB26D-3D55-9A49-8665-4A98C131795B}"/>
                </a:ext>
              </a:extLst>
            </p:cNvPr>
            <p:cNvSpPr/>
            <p:nvPr/>
          </p:nvSpPr>
          <p:spPr>
            <a:xfrm>
              <a:off x="10380688" y="4625529"/>
              <a:ext cx="119314" cy="318170"/>
            </a:xfrm>
            <a:custGeom>
              <a:avLst/>
              <a:gdLst>
                <a:gd name="connsiteX0" fmla="*/ 62230 w 57150"/>
                <a:gd name="connsiteY0" fmla="*/ 126365 h 152400"/>
                <a:gd name="connsiteX1" fmla="*/ 29210 w 57150"/>
                <a:gd name="connsiteY1" fmla="*/ 126365 h 152400"/>
                <a:gd name="connsiteX2" fmla="*/ 29210 w 57150"/>
                <a:gd name="connsiteY2" fmla="*/ 77470 h 152400"/>
                <a:gd name="connsiteX3" fmla="*/ 62230 w 57150"/>
                <a:gd name="connsiteY3" fmla="*/ 30480 h 152400"/>
                <a:gd name="connsiteX4" fmla="*/ 62230 w 57150"/>
                <a:gd name="connsiteY4" fmla="*/ 0 h 152400"/>
                <a:gd name="connsiteX5" fmla="*/ 0 w 57150"/>
                <a:gd name="connsiteY5" fmla="*/ 77470 h 152400"/>
                <a:gd name="connsiteX6" fmla="*/ 0 w 57150"/>
                <a:gd name="connsiteY6" fmla="*/ 155575 h 152400"/>
                <a:gd name="connsiteX7" fmla="*/ 62230 w 57150"/>
                <a:gd name="connsiteY7" fmla="*/ 155575 h 152400"/>
                <a:gd name="connsiteX8" fmla="*/ 62230 w 57150"/>
                <a:gd name="connsiteY8" fmla="*/ 12636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52400">
                  <a:moveTo>
                    <a:pt x="62230" y="126365"/>
                  </a:moveTo>
                  <a:lnTo>
                    <a:pt x="29210" y="126365"/>
                  </a:lnTo>
                  <a:lnTo>
                    <a:pt x="29210" y="77470"/>
                  </a:lnTo>
                  <a:cubicBezTo>
                    <a:pt x="29210" y="55880"/>
                    <a:pt x="43180" y="37465"/>
                    <a:pt x="62230" y="30480"/>
                  </a:cubicBezTo>
                  <a:lnTo>
                    <a:pt x="62230" y="0"/>
                  </a:lnTo>
                  <a:cubicBezTo>
                    <a:pt x="26670" y="7620"/>
                    <a:pt x="0" y="39370"/>
                    <a:pt x="0" y="77470"/>
                  </a:cubicBezTo>
                  <a:lnTo>
                    <a:pt x="0" y="155575"/>
                  </a:lnTo>
                  <a:lnTo>
                    <a:pt x="62230" y="155575"/>
                  </a:lnTo>
                  <a:lnTo>
                    <a:pt x="62230" y="126365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="" xmlns:a16="http://schemas.microsoft.com/office/drawing/2014/main" id="{3C1844A8-BC4E-C94B-9D4D-52C3AFE8F529}"/>
                </a:ext>
              </a:extLst>
            </p:cNvPr>
            <p:cNvSpPr/>
            <p:nvPr/>
          </p:nvSpPr>
          <p:spPr>
            <a:xfrm>
              <a:off x="9036420" y="5190281"/>
              <a:ext cx="357941" cy="238627"/>
            </a:xfrm>
            <a:custGeom>
              <a:avLst/>
              <a:gdLst>
                <a:gd name="connsiteX0" fmla="*/ 130175 w 171450"/>
                <a:gd name="connsiteY0" fmla="*/ 114935 h 114300"/>
                <a:gd name="connsiteX1" fmla="*/ 167005 w 171450"/>
                <a:gd name="connsiteY1" fmla="*/ 114935 h 114300"/>
                <a:gd name="connsiteX2" fmla="*/ 175895 w 171450"/>
                <a:gd name="connsiteY2" fmla="*/ 78105 h 114300"/>
                <a:gd name="connsiteX3" fmla="*/ 175895 w 171450"/>
                <a:gd name="connsiteY3" fmla="*/ 0 h 114300"/>
                <a:gd name="connsiteX4" fmla="*/ 78740 w 171450"/>
                <a:gd name="connsiteY4" fmla="*/ 0 h 114300"/>
                <a:gd name="connsiteX5" fmla="*/ 0 w 171450"/>
                <a:gd name="connsiteY5" fmla="*/ 78740 h 114300"/>
                <a:gd name="connsiteX6" fmla="*/ 0 w 171450"/>
                <a:gd name="connsiteY6" fmla="*/ 114300 h 114300"/>
                <a:gd name="connsiteX7" fmla="*/ 29210 w 171450"/>
                <a:gd name="connsiteY7" fmla="*/ 114300 h 114300"/>
                <a:gd name="connsiteX8" fmla="*/ 29210 w 171450"/>
                <a:gd name="connsiteY8" fmla="*/ 78740 h 114300"/>
                <a:gd name="connsiteX9" fmla="*/ 78740 w 171450"/>
                <a:gd name="connsiteY9" fmla="*/ 29210 h 114300"/>
                <a:gd name="connsiteX10" fmla="*/ 146685 w 171450"/>
                <a:gd name="connsiteY10" fmla="*/ 29210 h 114300"/>
                <a:gd name="connsiteX11" fmla="*/ 146685 w 171450"/>
                <a:gd name="connsiteY11" fmla="*/ 78105 h 114300"/>
                <a:gd name="connsiteX12" fmla="*/ 130175 w 171450"/>
                <a:gd name="connsiteY12" fmla="*/ 11493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30175" y="114935"/>
                  </a:moveTo>
                  <a:lnTo>
                    <a:pt x="167005" y="114935"/>
                  </a:lnTo>
                  <a:cubicBezTo>
                    <a:pt x="172720" y="104140"/>
                    <a:pt x="175895" y="9144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4300"/>
                  </a:lnTo>
                  <a:lnTo>
                    <a:pt x="29210" y="11430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050" y="93345"/>
                    <a:pt x="139700" y="106045"/>
                    <a:pt x="130175" y="1149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="" xmlns:a16="http://schemas.microsoft.com/office/drawing/2014/main" id="{2895415E-7E51-8548-B67E-883E443BD632}"/>
                </a:ext>
              </a:extLst>
            </p:cNvPr>
            <p:cNvSpPr/>
            <p:nvPr/>
          </p:nvSpPr>
          <p:spPr>
            <a:xfrm>
              <a:off x="8898547" y="411645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="" xmlns:a16="http://schemas.microsoft.com/office/drawing/2014/main" id="{14FC50E6-FD55-1E48-A0AC-063AC2AB8FF5}"/>
                </a:ext>
              </a:extLst>
            </p:cNvPr>
            <p:cNvSpPr/>
            <p:nvPr/>
          </p:nvSpPr>
          <p:spPr>
            <a:xfrm>
              <a:off x="7245389" y="5219430"/>
              <a:ext cx="265142" cy="212113"/>
            </a:xfrm>
            <a:custGeom>
              <a:avLst/>
              <a:gdLst>
                <a:gd name="connsiteX0" fmla="*/ 0 w 127000"/>
                <a:gd name="connsiteY0" fmla="*/ 78748 h 101600"/>
                <a:gd name="connsiteX1" fmla="*/ 0 w 127000"/>
                <a:gd name="connsiteY1" fmla="*/ 101608 h 101600"/>
                <a:gd name="connsiteX2" fmla="*/ 29210 w 127000"/>
                <a:gd name="connsiteY2" fmla="*/ 101608 h 101600"/>
                <a:gd name="connsiteX3" fmla="*/ 29210 w 127000"/>
                <a:gd name="connsiteY3" fmla="*/ 78748 h 101600"/>
                <a:gd name="connsiteX4" fmla="*/ 78740 w 127000"/>
                <a:gd name="connsiteY4" fmla="*/ 29218 h 101600"/>
                <a:gd name="connsiteX5" fmla="*/ 116840 w 127000"/>
                <a:gd name="connsiteY5" fmla="*/ 29218 h 101600"/>
                <a:gd name="connsiteX6" fmla="*/ 128270 w 127000"/>
                <a:gd name="connsiteY6" fmla="*/ 8 h 101600"/>
                <a:gd name="connsiteX7" fmla="*/ 78740 w 127000"/>
                <a:gd name="connsiteY7" fmla="*/ 8 h 101600"/>
                <a:gd name="connsiteX8" fmla="*/ 0 w 127000"/>
                <a:gd name="connsiteY8" fmla="*/ 78748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0" y="78748"/>
                  </a:moveTo>
                  <a:lnTo>
                    <a:pt x="0" y="101608"/>
                  </a:lnTo>
                  <a:lnTo>
                    <a:pt x="29210" y="101608"/>
                  </a:lnTo>
                  <a:lnTo>
                    <a:pt x="29210" y="78748"/>
                  </a:lnTo>
                  <a:cubicBezTo>
                    <a:pt x="29210" y="51443"/>
                    <a:pt x="51435" y="29218"/>
                    <a:pt x="78740" y="29218"/>
                  </a:cubicBezTo>
                  <a:lnTo>
                    <a:pt x="116840" y="29218"/>
                  </a:lnTo>
                  <a:lnTo>
                    <a:pt x="128270" y="8"/>
                  </a:lnTo>
                  <a:lnTo>
                    <a:pt x="78740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="" xmlns:a16="http://schemas.microsoft.com/office/drawing/2014/main" id="{976272DD-17FB-9841-814F-377F0DAA3D7D}"/>
                </a:ext>
              </a:extLst>
            </p:cNvPr>
            <p:cNvSpPr/>
            <p:nvPr/>
          </p:nvSpPr>
          <p:spPr>
            <a:xfrm>
              <a:off x="7541022" y="4951653"/>
              <a:ext cx="371198" cy="477255"/>
            </a:xfrm>
            <a:custGeom>
              <a:avLst/>
              <a:gdLst>
                <a:gd name="connsiteX0" fmla="*/ 34290 w 177800"/>
                <a:gd name="connsiteY0" fmla="*/ 205740 h 228600"/>
                <a:gd name="connsiteX1" fmla="*/ 34290 w 177800"/>
                <a:gd name="connsiteY1" fmla="*/ 78740 h 228600"/>
                <a:gd name="connsiteX2" fmla="*/ 83820 w 177800"/>
                <a:gd name="connsiteY2" fmla="*/ 29210 h 228600"/>
                <a:gd name="connsiteX3" fmla="*/ 151765 w 177800"/>
                <a:gd name="connsiteY3" fmla="*/ 29210 h 228600"/>
                <a:gd name="connsiteX4" fmla="*/ 151765 w 177800"/>
                <a:gd name="connsiteY4" fmla="*/ 78105 h 228600"/>
                <a:gd name="connsiteX5" fmla="*/ 102235 w 177800"/>
                <a:gd name="connsiteY5" fmla="*/ 127635 h 228600"/>
                <a:gd name="connsiteX6" fmla="*/ 64135 w 177800"/>
                <a:gd name="connsiteY6" fmla="*/ 127635 h 228600"/>
                <a:gd name="connsiteX7" fmla="*/ 52705 w 177800"/>
                <a:gd name="connsiteY7" fmla="*/ 156845 h 228600"/>
                <a:gd name="connsiteX8" fmla="*/ 102235 w 177800"/>
                <a:gd name="connsiteY8" fmla="*/ 156845 h 228600"/>
                <a:gd name="connsiteX9" fmla="*/ 180975 w 177800"/>
                <a:gd name="connsiteY9" fmla="*/ 78105 h 228600"/>
                <a:gd name="connsiteX10" fmla="*/ 180975 w 177800"/>
                <a:gd name="connsiteY10" fmla="*/ 0 h 228600"/>
                <a:gd name="connsiteX11" fmla="*/ 84455 w 177800"/>
                <a:gd name="connsiteY11" fmla="*/ 0 h 228600"/>
                <a:gd name="connsiteX12" fmla="*/ 5715 w 177800"/>
                <a:gd name="connsiteY12" fmla="*/ 78740 h 228600"/>
                <a:gd name="connsiteX13" fmla="*/ 5715 w 177800"/>
                <a:gd name="connsiteY13" fmla="*/ 205740 h 228600"/>
                <a:gd name="connsiteX14" fmla="*/ 0 w 177800"/>
                <a:gd name="connsiteY14" fmla="*/ 229235 h 228600"/>
                <a:gd name="connsiteX15" fmla="*/ 31750 w 177800"/>
                <a:gd name="connsiteY15" fmla="*/ 229235 h 228600"/>
                <a:gd name="connsiteX16" fmla="*/ 34290 w 177800"/>
                <a:gd name="connsiteY16" fmla="*/ 205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" h="228600">
                  <a:moveTo>
                    <a:pt x="34290" y="205740"/>
                  </a:moveTo>
                  <a:lnTo>
                    <a:pt x="34290" y="78740"/>
                  </a:lnTo>
                  <a:cubicBezTo>
                    <a:pt x="34290" y="51435"/>
                    <a:pt x="56515" y="29210"/>
                    <a:pt x="83820" y="29210"/>
                  </a:cubicBezTo>
                  <a:lnTo>
                    <a:pt x="151765" y="29210"/>
                  </a:lnTo>
                  <a:lnTo>
                    <a:pt x="151765" y="78105"/>
                  </a:lnTo>
                  <a:cubicBezTo>
                    <a:pt x="151765" y="105410"/>
                    <a:pt x="129540" y="127635"/>
                    <a:pt x="102235" y="127635"/>
                  </a:cubicBezTo>
                  <a:lnTo>
                    <a:pt x="64135" y="127635"/>
                  </a:lnTo>
                  <a:lnTo>
                    <a:pt x="52705" y="156845"/>
                  </a:lnTo>
                  <a:lnTo>
                    <a:pt x="102235" y="156845"/>
                  </a:lnTo>
                  <a:cubicBezTo>
                    <a:pt x="146050" y="156845"/>
                    <a:pt x="180975" y="121285"/>
                    <a:pt x="180975" y="78105"/>
                  </a:cubicBezTo>
                  <a:lnTo>
                    <a:pt x="180975" y="0"/>
                  </a:lnTo>
                  <a:lnTo>
                    <a:pt x="84455" y="0"/>
                  </a:lnTo>
                  <a:cubicBezTo>
                    <a:pt x="40640" y="0"/>
                    <a:pt x="5715" y="35560"/>
                    <a:pt x="5715" y="78740"/>
                  </a:cubicBezTo>
                  <a:lnTo>
                    <a:pt x="5715" y="205740"/>
                  </a:lnTo>
                  <a:cubicBezTo>
                    <a:pt x="5715" y="213995"/>
                    <a:pt x="3810" y="222250"/>
                    <a:pt x="0" y="229235"/>
                  </a:cubicBezTo>
                  <a:lnTo>
                    <a:pt x="31750" y="229235"/>
                  </a:lnTo>
                  <a:cubicBezTo>
                    <a:pt x="33020" y="222250"/>
                    <a:pt x="34290" y="213995"/>
                    <a:pt x="34290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40">
              <a:extLst>
                <a:ext uri="{FF2B5EF4-FFF2-40B4-BE49-F238E27FC236}">
                  <a16:creationId xmlns="" xmlns:a16="http://schemas.microsoft.com/office/drawing/2014/main" id="{A7F0599D-844D-0E4E-A052-7D553125F358}"/>
                </a:ext>
              </a:extLst>
            </p:cNvPr>
            <p:cNvSpPr/>
            <p:nvPr/>
          </p:nvSpPr>
          <p:spPr>
            <a:xfrm>
              <a:off x="6762831" y="5369251"/>
              <a:ext cx="331427" cy="53028"/>
            </a:xfrm>
            <a:custGeom>
              <a:avLst/>
              <a:gdLst>
                <a:gd name="connsiteX0" fmla="*/ 158750 w 158750"/>
                <a:gd name="connsiteY0" fmla="*/ 29210 h 25400"/>
                <a:gd name="connsiteX1" fmla="*/ 158750 w 158750"/>
                <a:gd name="connsiteY1" fmla="*/ 0 h 25400"/>
                <a:gd name="connsiteX2" fmla="*/ 61595 w 158750"/>
                <a:gd name="connsiteY2" fmla="*/ 0 h 25400"/>
                <a:gd name="connsiteX3" fmla="*/ 0 w 158750"/>
                <a:gd name="connsiteY3" fmla="*/ 29210 h 25400"/>
                <a:gd name="connsiteX4" fmla="*/ 59690 w 158750"/>
                <a:gd name="connsiteY4" fmla="*/ 29210 h 25400"/>
                <a:gd name="connsiteX5" fmla="*/ 60960 w 158750"/>
                <a:gd name="connsiteY5" fmla="*/ 29210 h 25400"/>
                <a:gd name="connsiteX6" fmla="*/ 128905 w 158750"/>
                <a:gd name="connsiteY6" fmla="*/ 29210 h 25400"/>
                <a:gd name="connsiteX7" fmla="*/ 128905 w 158750"/>
                <a:gd name="connsiteY7" fmla="*/ 29210 h 25400"/>
                <a:gd name="connsiteX8" fmla="*/ 158750 w 158750"/>
                <a:gd name="connsiteY8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750" h="25400">
                  <a:moveTo>
                    <a:pt x="158750" y="29210"/>
                  </a:moveTo>
                  <a:lnTo>
                    <a:pt x="158750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210"/>
                  </a:cubicBezTo>
                  <a:lnTo>
                    <a:pt x="59690" y="29210"/>
                  </a:lnTo>
                  <a:cubicBezTo>
                    <a:pt x="60325" y="29210"/>
                    <a:pt x="60960" y="29210"/>
                    <a:pt x="60960" y="29210"/>
                  </a:cubicBezTo>
                  <a:lnTo>
                    <a:pt x="128905" y="29210"/>
                  </a:lnTo>
                  <a:lnTo>
                    <a:pt x="128905" y="29210"/>
                  </a:lnTo>
                  <a:lnTo>
                    <a:pt x="158750" y="29210"/>
                  </a:ln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41">
              <a:extLst>
                <a:ext uri="{FF2B5EF4-FFF2-40B4-BE49-F238E27FC236}">
                  <a16:creationId xmlns="" xmlns:a16="http://schemas.microsoft.com/office/drawing/2014/main" id="{72015F6A-3248-C048-8591-85A09E4564D2}"/>
                </a:ext>
              </a:extLst>
            </p:cNvPr>
            <p:cNvSpPr/>
            <p:nvPr/>
          </p:nvSpPr>
          <p:spPr>
            <a:xfrm>
              <a:off x="9724463" y="3700185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42">
              <a:extLst>
                <a:ext uri="{FF2B5EF4-FFF2-40B4-BE49-F238E27FC236}">
                  <a16:creationId xmlns="" xmlns:a16="http://schemas.microsoft.com/office/drawing/2014/main" id="{D76CF2F0-537A-7045-9D23-98182D1975D6}"/>
                </a:ext>
              </a:extLst>
            </p:cNvPr>
            <p:cNvSpPr/>
            <p:nvPr/>
          </p:nvSpPr>
          <p:spPr>
            <a:xfrm>
              <a:off x="8072631" y="4534055"/>
              <a:ext cx="662854" cy="583311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Рисунок 4">
              <a:extLst>
                <a:ext uri="{FF2B5EF4-FFF2-40B4-BE49-F238E27FC236}">
                  <a16:creationId xmlns="" xmlns:a16="http://schemas.microsoft.com/office/drawing/2014/main" id="{00190FC8-CC16-B04E-BC13-937DE99724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7365" y="4774692"/>
              <a:ext cx="362744" cy="423543"/>
            </a:xfrm>
            <a:custGeom>
              <a:avLst/>
              <a:gdLst>
                <a:gd name="connsiteX0" fmla="*/ 117302 w 703258"/>
                <a:gd name="connsiteY0" fmla="*/ 821130 h 821129"/>
                <a:gd name="connsiteX1" fmla="*/ 0 w 703258"/>
                <a:gd name="connsiteY1" fmla="*/ 821130 h 821129"/>
                <a:gd name="connsiteX2" fmla="*/ 0 w 703258"/>
                <a:gd name="connsiteY2" fmla="*/ 315254 h 821129"/>
                <a:gd name="connsiteX3" fmla="*/ 315254 w 703258"/>
                <a:gd name="connsiteY3" fmla="*/ 0 h 821129"/>
                <a:gd name="connsiteX4" fmla="*/ 703828 w 703258"/>
                <a:gd name="connsiteY4" fmla="*/ 0 h 821129"/>
                <a:gd name="connsiteX5" fmla="*/ 703828 w 703258"/>
                <a:gd name="connsiteY5" fmla="*/ 311778 h 821129"/>
                <a:gd name="connsiteX6" fmla="*/ 388573 w 703258"/>
                <a:gd name="connsiteY6" fmla="*/ 627032 h 821129"/>
                <a:gd name="connsiteX7" fmla="*/ 191813 w 703258"/>
                <a:gd name="connsiteY7" fmla="*/ 627032 h 821129"/>
                <a:gd name="connsiteX8" fmla="*/ 236697 w 703258"/>
                <a:gd name="connsiteY8" fmla="*/ 509730 h 821129"/>
                <a:gd name="connsiteX9" fmla="*/ 388573 w 703258"/>
                <a:gd name="connsiteY9" fmla="*/ 509730 h 821129"/>
                <a:gd name="connsiteX10" fmla="*/ 586525 w 703258"/>
                <a:gd name="connsiteY10" fmla="*/ 311778 h 821129"/>
                <a:gd name="connsiteX11" fmla="*/ 586525 w 703258"/>
                <a:gd name="connsiteY11" fmla="*/ 117302 h 821129"/>
                <a:gd name="connsiteX12" fmla="*/ 315254 w 703258"/>
                <a:gd name="connsiteY12" fmla="*/ 117302 h 821129"/>
                <a:gd name="connsiteX13" fmla="*/ 117302 w 703258"/>
                <a:gd name="connsiteY13" fmla="*/ 315254 h 821129"/>
                <a:gd name="connsiteX14" fmla="*/ 117302 w 703258"/>
                <a:gd name="connsiteY14" fmla="*/ 821130 h 82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3258" h="821129">
                  <a:moveTo>
                    <a:pt x="117302" y="821130"/>
                  </a:moveTo>
                  <a:lnTo>
                    <a:pt x="0" y="821130"/>
                  </a:lnTo>
                  <a:lnTo>
                    <a:pt x="0" y="315254"/>
                  </a:lnTo>
                  <a:cubicBezTo>
                    <a:pt x="0" y="141420"/>
                    <a:pt x="141426" y="0"/>
                    <a:pt x="315254" y="0"/>
                  </a:cubicBezTo>
                  <a:lnTo>
                    <a:pt x="703828" y="0"/>
                  </a:lnTo>
                  <a:lnTo>
                    <a:pt x="703828" y="311778"/>
                  </a:lnTo>
                  <a:cubicBezTo>
                    <a:pt x="703828" y="485612"/>
                    <a:pt x="562401" y="627032"/>
                    <a:pt x="388573" y="627032"/>
                  </a:cubicBezTo>
                  <a:lnTo>
                    <a:pt x="191813" y="627032"/>
                  </a:lnTo>
                  <a:lnTo>
                    <a:pt x="236697" y="509730"/>
                  </a:lnTo>
                  <a:lnTo>
                    <a:pt x="388573" y="509730"/>
                  </a:lnTo>
                  <a:cubicBezTo>
                    <a:pt x="497724" y="509730"/>
                    <a:pt x="586525" y="420928"/>
                    <a:pt x="586525" y="311778"/>
                  </a:cubicBezTo>
                  <a:lnTo>
                    <a:pt x="586525" y="117302"/>
                  </a:lnTo>
                  <a:lnTo>
                    <a:pt x="315254" y="117302"/>
                  </a:lnTo>
                  <a:cubicBezTo>
                    <a:pt x="206104" y="117302"/>
                    <a:pt x="117302" y="206104"/>
                    <a:pt x="117302" y="315254"/>
                  </a:cubicBezTo>
                  <a:lnTo>
                    <a:pt x="117302" y="821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3448A"/>
                </a:gs>
                <a:gs pos="100000">
                  <a:srgbClr val="D6005E"/>
                </a:gs>
              </a:gsLst>
              <a:path path="circle">
                <a:fillToRect l="100000" b="100000"/>
              </a:path>
              <a:tileRect t="-100000" r="-100000"/>
            </a:gradFill>
            <a:ln w="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588" y="121954"/>
            <a:ext cx="9170819" cy="154696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2404B"/>
                </a:solidFill>
                <a:latin typeface="+mn-lt"/>
                <a:ea typeface="+mn-ea"/>
                <a:cs typeface="+mn-cs"/>
              </a:rPr>
              <a:t>Один из лидирующих банков сектора потребительского кредитования в России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33570" y="1929008"/>
            <a:ext cx="5958430" cy="4224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E2448A"/>
                </a:solidFill>
              </a:rPr>
              <a:t>12</a:t>
            </a:r>
            <a:r>
              <a:rPr lang="ru-RU" dirty="0">
                <a:solidFill>
                  <a:srgbClr val="32404B"/>
                </a:solidFill>
              </a:rPr>
              <a:t> млн клиентов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E2448A"/>
                </a:solidFill>
              </a:rPr>
              <a:t>143 292 </a:t>
            </a:r>
            <a:r>
              <a:rPr lang="ru-RU" dirty="0">
                <a:solidFill>
                  <a:srgbClr val="32404B"/>
                </a:solidFill>
              </a:rPr>
              <a:t>точек продаж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E2448A"/>
                </a:solidFill>
              </a:rPr>
              <a:t>77</a:t>
            </a:r>
            <a:r>
              <a:rPr lang="ru-RU" dirty="0">
                <a:solidFill>
                  <a:srgbClr val="32404B"/>
                </a:solidFill>
              </a:rPr>
              <a:t> офисов по работе с партнерами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E2448A"/>
                </a:solidFill>
              </a:rPr>
              <a:t>26000</a:t>
            </a:r>
            <a:r>
              <a:rPr lang="ru-RU" dirty="0">
                <a:solidFill>
                  <a:srgbClr val="32404B"/>
                </a:solidFill>
              </a:rPr>
              <a:t> партнеров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E2448A"/>
                </a:solidFill>
              </a:rPr>
              <a:t>2</a:t>
            </a:r>
            <a:r>
              <a:rPr lang="ru-RU" dirty="0">
                <a:solidFill>
                  <a:srgbClr val="32404B"/>
                </a:solidFill>
              </a:rPr>
              <a:t> операционных центра</a:t>
            </a:r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05" y="1909455"/>
            <a:ext cx="402361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dirty="0">
                <a:solidFill>
                  <a:srgbClr val="E2448A"/>
                </a:solidFill>
              </a:rPr>
              <a:t>5000</a:t>
            </a:r>
            <a:r>
              <a:rPr lang="ru-RU" sz="2800" dirty="0">
                <a:solidFill>
                  <a:srgbClr val="32404B"/>
                </a:solidFill>
              </a:rPr>
              <a:t> сотрудников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737" y="3370201"/>
            <a:ext cx="410791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dirty="0">
                <a:solidFill>
                  <a:srgbClr val="E2448A"/>
                </a:solidFill>
              </a:rPr>
              <a:t>62</a:t>
            </a:r>
            <a:r>
              <a:rPr lang="ru-RU" dirty="0"/>
              <a:t> </a:t>
            </a:r>
            <a:r>
              <a:rPr lang="ru-RU" sz="2800" dirty="0">
                <a:solidFill>
                  <a:srgbClr val="32404B"/>
                </a:solidFill>
              </a:rPr>
              <a:t>региона присутствия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05" y="2600760"/>
            <a:ext cx="3344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E2448A"/>
                </a:solidFill>
              </a:rPr>
              <a:t>136</a:t>
            </a:r>
            <a:r>
              <a:rPr lang="ru-RU" dirty="0"/>
              <a:t> </a:t>
            </a:r>
            <a:r>
              <a:rPr lang="ru-RU" sz="2800" dirty="0">
                <a:solidFill>
                  <a:srgbClr val="32404B"/>
                </a:solidFill>
              </a:rPr>
              <a:t>отделений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1737" y="3923874"/>
            <a:ext cx="4013378" cy="79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E2448A"/>
                </a:solidFill>
              </a:rPr>
              <a:t>3</a:t>
            </a:r>
            <a:r>
              <a:rPr lang="ru-RU" dirty="0">
                <a:solidFill>
                  <a:srgbClr val="E2448A"/>
                </a:solidFill>
              </a:rPr>
              <a:t> </a:t>
            </a:r>
            <a:r>
              <a:rPr lang="ru-RU" sz="2800" dirty="0">
                <a:solidFill>
                  <a:srgbClr val="32404B"/>
                </a:solidFill>
              </a:rPr>
              <a:t>головных офиса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505" y="5295971"/>
            <a:ext cx="256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32404B"/>
                </a:solidFill>
              </a:rPr>
              <a:t>Архив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737" y="4732771"/>
            <a:ext cx="2595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32404B"/>
                </a:solidFill>
              </a:rPr>
              <a:t>Склад</a:t>
            </a:r>
          </a:p>
        </p:txBody>
      </p:sp>
    </p:spTree>
    <p:extLst>
      <p:ext uri="{BB962C8B-B14F-4D97-AF65-F5344CB8AC3E}">
        <p14:creationId xmlns:p14="http://schemas.microsoft.com/office/powerpoint/2010/main" val="41201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32404B"/>
                </a:solidFill>
                <a:latin typeface="+mn-lt"/>
                <a:ea typeface="+mn-ea"/>
                <a:cs typeface="+mn-cs"/>
              </a:rPr>
              <a:t>Тренды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10685" y="1669683"/>
            <a:ext cx="5157787" cy="823912"/>
          </a:xfrm>
        </p:spPr>
        <p:txBody>
          <a:bodyPr/>
          <a:lstStyle/>
          <a:p>
            <a:r>
              <a:rPr lang="ru-RU" b="0" dirty="0" smtClean="0">
                <a:solidFill>
                  <a:srgbClr val="32404B"/>
                </a:solidFill>
              </a:rPr>
              <a:t>Централизация</a:t>
            </a:r>
            <a:r>
              <a:rPr lang="ru-RU" dirty="0" smtClean="0">
                <a:solidFill>
                  <a:srgbClr val="32404B"/>
                </a:solidFill>
              </a:rPr>
              <a:t> </a:t>
            </a:r>
            <a:r>
              <a:rPr lang="ru-RU" b="0" dirty="0" smtClean="0">
                <a:solidFill>
                  <a:srgbClr val="32404B"/>
                </a:solidFill>
              </a:rPr>
              <a:t>услуг</a:t>
            </a:r>
            <a:r>
              <a:rPr lang="ru-RU" dirty="0" smtClean="0">
                <a:solidFill>
                  <a:srgbClr val="32404B"/>
                </a:solidFill>
              </a:rPr>
              <a:t> </a:t>
            </a:r>
            <a:endParaRPr lang="ru-RU" dirty="0">
              <a:solidFill>
                <a:srgbClr val="32404B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03812" cy="42164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600" dirty="0" smtClean="0">
                <a:solidFill>
                  <a:srgbClr val="32404B"/>
                </a:solidFill>
              </a:rPr>
              <a:t>2015 </a:t>
            </a:r>
            <a:r>
              <a:rPr lang="ru-RU" sz="2600" dirty="0">
                <a:solidFill>
                  <a:srgbClr val="32404B"/>
                </a:solidFill>
              </a:rPr>
              <a:t>год – 134 контракта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600" dirty="0">
                <a:solidFill>
                  <a:srgbClr val="32404B"/>
                </a:solidFill>
              </a:rPr>
              <a:t>2018 год – 111 контрактов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600" dirty="0">
                <a:solidFill>
                  <a:srgbClr val="32404B"/>
                </a:solidFill>
              </a:rPr>
              <a:t>2020 год – 95 </a:t>
            </a:r>
            <a:r>
              <a:rPr lang="ru-RU" sz="2600" dirty="0" smtClean="0">
                <a:solidFill>
                  <a:srgbClr val="32404B"/>
                </a:solidFill>
              </a:rPr>
              <a:t>контрактов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1900" dirty="0" smtClean="0">
                <a:solidFill>
                  <a:srgbClr val="32404B"/>
                </a:solidFill>
              </a:rPr>
              <a:t>Риски</a:t>
            </a:r>
            <a:r>
              <a:rPr lang="ru-RU" sz="1900" dirty="0">
                <a:solidFill>
                  <a:srgbClr val="32404B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900" i="1" dirty="0">
                <a:solidFill>
                  <a:srgbClr val="32404B"/>
                </a:solidFill>
              </a:rPr>
              <a:t>Централизовать надо постепенно: город-округ-регион-страна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32404B"/>
                </a:solidFill>
              </a:rPr>
              <a:t>Консолидация документооборота</a:t>
            </a:r>
            <a:endParaRPr lang="ru-RU" b="0" dirty="0">
              <a:solidFill>
                <a:srgbClr val="32404B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6422692"/>
              </p:ext>
            </p:extLst>
          </p:nvPr>
        </p:nvGraphicFramePr>
        <p:xfrm>
          <a:off x="6553200" y="2505075"/>
          <a:ext cx="3848099" cy="315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097588" y="5541963"/>
            <a:ext cx="6096000" cy="9961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ru-RU" dirty="0">
                <a:solidFill>
                  <a:srgbClr val="32404B"/>
                </a:solidFill>
              </a:rPr>
              <a:t>Риски: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ru-RU" i="1" dirty="0" err="1">
                <a:solidFill>
                  <a:srgbClr val="32404B"/>
                </a:solidFill>
              </a:rPr>
              <a:t>Репутационные</a:t>
            </a:r>
            <a:r>
              <a:rPr lang="ru-RU" i="1" dirty="0">
                <a:solidFill>
                  <a:srgbClr val="32404B"/>
                </a:solidFill>
              </a:rPr>
              <a:t>, утечка информации, некомпетентный персонал, интересы банка </a:t>
            </a:r>
            <a:br>
              <a:rPr lang="ru-RU" i="1" dirty="0">
                <a:solidFill>
                  <a:srgbClr val="32404B"/>
                </a:solidFill>
              </a:rPr>
            </a:br>
            <a:r>
              <a:rPr lang="ru-RU" i="1" dirty="0">
                <a:solidFill>
                  <a:srgbClr val="32404B"/>
                </a:solidFill>
              </a:rPr>
              <a:t>Сводные счет и акт, проверка корректности документов</a:t>
            </a:r>
          </a:p>
        </p:txBody>
      </p:sp>
      <p:sp>
        <p:nvSpPr>
          <p:cNvPr id="2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28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10" grpId="0" build="p"/>
      <p:bldGraphic spid="17" grpId="0">
        <p:bldAsOne/>
      </p:bldGraphic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2A0E2E1C-4FF6-394F-B6BE-253E6AC92418}"/>
              </a:ext>
            </a:extLst>
          </p:cNvPr>
          <p:cNvGrpSpPr/>
          <p:nvPr/>
        </p:nvGrpSpPr>
        <p:grpSpPr>
          <a:xfrm>
            <a:off x="7980288" y="4747098"/>
            <a:ext cx="4211712" cy="2110902"/>
            <a:chOff x="6096000" y="3220279"/>
            <a:chExt cx="4411956" cy="2211264"/>
          </a:xfrm>
        </p:grpSpPr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52AB2B4A-4D81-F14C-9817-ACE0F96E89C0}"/>
                </a:ext>
              </a:extLst>
            </p:cNvPr>
            <p:cNvSpPr/>
            <p:nvPr/>
          </p:nvSpPr>
          <p:spPr>
            <a:xfrm>
              <a:off x="10189786" y="5102784"/>
              <a:ext cx="318170" cy="318170"/>
            </a:xfrm>
            <a:custGeom>
              <a:avLst/>
              <a:gdLst>
                <a:gd name="connsiteX0" fmla="*/ 153670 w 152400"/>
                <a:gd name="connsiteY0" fmla="*/ 0 h 152400"/>
                <a:gd name="connsiteX1" fmla="*/ 78740 w 152400"/>
                <a:gd name="connsiteY1" fmla="*/ 0 h 152400"/>
                <a:gd name="connsiteX2" fmla="*/ 0 w 152400"/>
                <a:gd name="connsiteY2" fmla="*/ 78740 h 152400"/>
                <a:gd name="connsiteX3" fmla="*/ 0 w 152400"/>
                <a:gd name="connsiteY3" fmla="*/ 156845 h 152400"/>
                <a:gd name="connsiteX4" fmla="*/ 29210 w 152400"/>
                <a:gd name="connsiteY4" fmla="*/ 156845 h 152400"/>
                <a:gd name="connsiteX5" fmla="*/ 29210 w 152400"/>
                <a:gd name="connsiteY5" fmla="*/ 78740 h 152400"/>
                <a:gd name="connsiteX6" fmla="*/ 78740 w 152400"/>
                <a:gd name="connsiteY6" fmla="*/ 29210 h 152400"/>
                <a:gd name="connsiteX7" fmla="*/ 146685 w 152400"/>
                <a:gd name="connsiteY7" fmla="*/ 29210 h 152400"/>
                <a:gd name="connsiteX8" fmla="*/ 146685 w 152400"/>
                <a:gd name="connsiteY8" fmla="*/ 78105 h 152400"/>
                <a:gd name="connsiteX9" fmla="*/ 97155 w 152400"/>
                <a:gd name="connsiteY9" fmla="*/ 127635 h 152400"/>
                <a:gd name="connsiteX10" fmla="*/ 59055 w 152400"/>
                <a:gd name="connsiteY10" fmla="*/ 127635 h 152400"/>
                <a:gd name="connsiteX11" fmla="*/ 47625 w 152400"/>
                <a:gd name="connsiteY11" fmla="*/ 156845 h 152400"/>
                <a:gd name="connsiteX12" fmla="*/ 97155 w 152400"/>
                <a:gd name="connsiteY12" fmla="*/ 156845 h 152400"/>
                <a:gd name="connsiteX13" fmla="*/ 153670 w 152400"/>
                <a:gd name="connsiteY13" fmla="*/ 132715 h 152400"/>
                <a:gd name="connsiteX14" fmla="*/ 153670 w 152400"/>
                <a:gd name="connsiteY14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400" h="152400">
                  <a:moveTo>
                    <a:pt x="153670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29210" y="15684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19380" y="156845"/>
                    <a:pt x="139700" y="147320"/>
                    <a:pt x="153670" y="132715"/>
                  </a:cubicBezTo>
                  <a:lnTo>
                    <a:pt x="15367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="" xmlns:a16="http://schemas.microsoft.com/office/drawing/2014/main" id="{4BBDDC88-4780-2340-B1BD-2ABF02CFF2BD}"/>
                </a:ext>
              </a:extLst>
            </p:cNvPr>
            <p:cNvSpPr/>
            <p:nvPr/>
          </p:nvSpPr>
          <p:spPr>
            <a:xfrm>
              <a:off x="9919342" y="5369251"/>
              <a:ext cx="225370" cy="53028"/>
            </a:xfrm>
            <a:custGeom>
              <a:avLst/>
              <a:gdLst>
                <a:gd name="connsiteX0" fmla="*/ 61595 w 107950"/>
                <a:gd name="connsiteY0" fmla="*/ 29210 h 25400"/>
                <a:gd name="connsiteX1" fmla="*/ 99695 w 107950"/>
                <a:gd name="connsiteY1" fmla="*/ 29210 h 25400"/>
                <a:gd name="connsiteX2" fmla="*/ 111125 w 107950"/>
                <a:gd name="connsiteY2" fmla="*/ 0 h 25400"/>
                <a:gd name="connsiteX3" fmla="*/ 61595 w 107950"/>
                <a:gd name="connsiteY3" fmla="*/ 0 h 25400"/>
                <a:gd name="connsiteX4" fmla="*/ 0 w 107950"/>
                <a:gd name="connsiteY4" fmla="*/ 29845 h 25400"/>
                <a:gd name="connsiteX5" fmla="*/ 56515 w 107950"/>
                <a:gd name="connsiteY5" fmla="*/ 29845 h 25400"/>
                <a:gd name="connsiteX6" fmla="*/ 61595 w 107950"/>
                <a:gd name="connsiteY6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25400">
                  <a:moveTo>
                    <a:pt x="61595" y="29210"/>
                  </a:moveTo>
                  <a:lnTo>
                    <a:pt x="99695" y="29210"/>
                  </a:lnTo>
                  <a:lnTo>
                    <a:pt x="111125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845"/>
                  </a:cubicBezTo>
                  <a:lnTo>
                    <a:pt x="56515" y="29845"/>
                  </a:lnTo>
                  <a:cubicBezTo>
                    <a:pt x="57785" y="29210"/>
                    <a:pt x="59690" y="29210"/>
                    <a:pt x="61595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4AA3802E-E98B-C34E-9038-CBE6B3CC04A7}"/>
                </a:ext>
              </a:extLst>
            </p:cNvPr>
            <p:cNvSpPr/>
            <p:nvPr/>
          </p:nvSpPr>
          <p:spPr>
            <a:xfrm>
              <a:off x="9227322" y="4445233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E9759BD2-11EC-9E47-9CBB-7084220AE30F}"/>
                </a:ext>
              </a:extLst>
            </p:cNvPr>
            <p:cNvSpPr/>
            <p:nvPr/>
          </p:nvSpPr>
          <p:spPr>
            <a:xfrm>
              <a:off x="7881729" y="5279103"/>
              <a:ext cx="357941" cy="145828"/>
            </a:xfrm>
            <a:custGeom>
              <a:avLst/>
              <a:gdLst>
                <a:gd name="connsiteX0" fmla="*/ 175895 w 171450"/>
                <a:gd name="connsiteY0" fmla="*/ 72390 h 69850"/>
                <a:gd name="connsiteX1" fmla="*/ 175895 w 171450"/>
                <a:gd name="connsiteY1" fmla="*/ 0 h 69850"/>
                <a:gd name="connsiteX2" fmla="*/ 78740 w 171450"/>
                <a:gd name="connsiteY2" fmla="*/ 0 h 69850"/>
                <a:gd name="connsiteX3" fmla="*/ 0 w 171450"/>
                <a:gd name="connsiteY3" fmla="*/ 72390 h 69850"/>
                <a:gd name="connsiteX4" fmla="*/ 29845 w 171450"/>
                <a:gd name="connsiteY4" fmla="*/ 72390 h 69850"/>
                <a:gd name="connsiteX5" fmla="*/ 78740 w 171450"/>
                <a:gd name="connsiteY5" fmla="*/ 29845 h 69850"/>
                <a:gd name="connsiteX6" fmla="*/ 146685 w 171450"/>
                <a:gd name="connsiteY6" fmla="*/ 29845 h 69850"/>
                <a:gd name="connsiteX7" fmla="*/ 146685 w 171450"/>
                <a:gd name="connsiteY7" fmla="*/ 72390 h 69850"/>
                <a:gd name="connsiteX8" fmla="*/ 175895 w 171450"/>
                <a:gd name="connsiteY8" fmla="*/ 7239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175895" y="72390"/>
                  </a:moveTo>
                  <a:lnTo>
                    <a:pt x="175895" y="0"/>
                  </a:lnTo>
                  <a:lnTo>
                    <a:pt x="78740" y="0"/>
                  </a:lnTo>
                  <a:cubicBezTo>
                    <a:pt x="37465" y="0"/>
                    <a:pt x="3810" y="31750"/>
                    <a:pt x="0" y="72390"/>
                  </a:cubicBezTo>
                  <a:lnTo>
                    <a:pt x="29845" y="72390"/>
                  </a:lnTo>
                  <a:cubicBezTo>
                    <a:pt x="33020" y="48260"/>
                    <a:pt x="53975" y="29845"/>
                    <a:pt x="78740" y="29845"/>
                  </a:cubicBezTo>
                  <a:lnTo>
                    <a:pt x="146685" y="29845"/>
                  </a:lnTo>
                  <a:lnTo>
                    <a:pt x="146685" y="72390"/>
                  </a:lnTo>
                  <a:lnTo>
                    <a:pt x="175895" y="7239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3A1CD106-6B5F-8D4E-8BCF-0D6EA88D620D}"/>
                </a:ext>
              </a:extLst>
            </p:cNvPr>
            <p:cNvSpPr/>
            <p:nvPr/>
          </p:nvSpPr>
          <p:spPr>
            <a:xfrm>
              <a:off x="10458905" y="4294102"/>
              <a:ext cx="39771" cy="53028"/>
            </a:xfrm>
            <a:custGeom>
              <a:avLst/>
              <a:gdLst>
                <a:gd name="connsiteX0" fmla="*/ 0 w 19050"/>
                <a:gd name="connsiteY0" fmla="*/ 29845 h 25400"/>
                <a:gd name="connsiteX1" fmla="*/ 24765 w 19050"/>
                <a:gd name="connsiteY1" fmla="*/ 29845 h 25400"/>
                <a:gd name="connsiteX2" fmla="*/ 24765 w 19050"/>
                <a:gd name="connsiteY2" fmla="*/ 0 h 25400"/>
                <a:gd name="connsiteX3" fmla="*/ 11430 w 190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5400">
                  <a:moveTo>
                    <a:pt x="0" y="29845"/>
                  </a:moveTo>
                  <a:lnTo>
                    <a:pt x="24765" y="29845"/>
                  </a:lnTo>
                  <a:lnTo>
                    <a:pt x="24765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95F6E53A-3D6E-BC48-9756-85082D200896}"/>
                </a:ext>
              </a:extLst>
            </p:cNvPr>
            <p:cNvSpPr/>
            <p:nvPr/>
          </p:nvSpPr>
          <p:spPr>
            <a:xfrm>
              <a:off x="10051912" y="4028961"/>
              <a:ext cx="450741" cy="583311"/>
            </a:xfrm>
            <a:custGeom>
              <a:avLst/>
              <a:gdLst>
                <a:gd name="connsiteX0" fmla="*/ 176530 w 215900"/>
                <a:gd name="connsiteY0" fmla="*/ 205105 h 279400"/>
                <a:gd name="connsiteX1" fmla="*/ 176530 w 215900"/>
                <a:gd name="connsiteY1" fmla="*/ 78105 h 279400"/>
                <a:gd name="connsiteX2" fmla="*/ 219710 w 215900"/>
                <a:gd name="connsiteY2" fmla="*/ 29210 h 279400"/>
                <a:gd name="connsiteX3" fmla="*/ 219710 w 215900"/>
                <a:gd name="connsiteY3" fmla="*/ 0 h 279400"/>
                <a:gd name="connsiteX4" fmla="*/ 146685 w 215900"/>
                <a:gd name="connsiteY4" fmla="*/ 78740 h 279400"/>
                <a:gd name="connsiteX5" fmla="*/ 146685 w 215900"/>
                <a:gd name="connsiteY5" fmla="*/ 205740 h 279400"/>
                <a:gd name="connsiteX6" fmla="*/ 97155 w 215900"/>
                <a:gd name="connsiteY6" fmla="*/ 255270 h 279400"/>
                <a:gd name="connsiteX7" fmla="*/ 29210 w 215900"/>
                <a:gd name="connsiteY7" fmla="*/ 255270 h 279400"/>
                <a:gd name="connsiteX8" fmla="*/ 29210 w 215900"/>
                <a:gd name="connsiteY8" fmla="*/ 206375 h 279400"/>
                <a:gd name="connsiteX9" fmla="*/ 78740 w 215900"/>
                <a:gd name="connsiteY9" fmla="*/ 156845 h 279400"/>
                <a:gd name="connsiteX10" fmla="*/ 116840 w 215900"/>
                <a:gd name="connsiteY10" fmla="*/ 156845 h 279400"/>
                <a:gd name="connsiteX11" fmla="*/ 128270 w 215900"/>
                <a:gd name="connsiteY11" fmla="*/ 127635 h 279400"/>
                <a:gd name="connsiteX12" fmla="*/ 78740 w 215900"/>
                <a:gd name="connsiteY12" fmla="*/ 127635 h 279400"/>
                <a:gd name="connsiteX13" fmla="*/ 0 w 215900"/>
                <a:gd name="connsiteY13" fmla="*/ 206375 h 279400"/>
                <a:gd name="connsiteX14" fmla="*/ 0 w 215900"/>
                <a:gd name="connsiteY14" fmla="*/ 284480 h 279400"/>
                <a:gd name="connsiteX15" fmla="*/ 97155 w 215900"/>
                <a:gd name="connsiteY15" fmla="*/ 284480 h 279400"/>
                <a:gd name="connsiteX16" fmla="*/ 176530 w 215900"/>
                <a:gd name="connsiteY16" fmla="*/ 205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900" h="279400">
                  <a:moveTo>
                    <a:pt x="176530" y="205105"/>
                  </a:moveTo>
                  <a:lnTo>
                    <a:pt x="176530" y="78105"/>
                  </a:lnTo>
                  <a:cubicBezTo>
                    <a:pt x="176530" y="52705"/>
                    <a:pt x="195580" y="31750"/>
                    <a:pt x="219710" y="29210"/>
                  </a:cubicBezTo>
                  <a:lnTo>
                    <a:pt x="219710" y="0"/>
                  </a:lnTo>
                  <a:cubicBezTo>
                    <a:pt x="179070" y="3175"/>
                    <a:pt x="146685" y="37465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6530" y="248920"/>
                    <a:pt x="176530" y="205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FA93C735-2532-EC4C-A99E-133B2717C163}"/>
                </a:ext>
              </a:extLst>
            </p:cNvPr>
            <p:cNvSpPr/>
            <p:nvPr/>
          </p:nvSpPr>
          <p:spPr>
            <a:xfrm>
              <a:off x="8400080" y="4862831"/>
              <a:ext cx="662854" cy="556797"/>
            </a:xfrm>
            <a:custGeom>
              <a:avLst/>
              <a:gdLst>
                <a:gd name="connsiteX0" fmla="*/ 175895 w 317500"/>
                <a:gd name="connsiteY0" fmla="*/ 205740 h 266700"/>
                <a:gd name="connsiteX1" fmla="*/ 175895 w 317500"/>
                <a:gd name="connsiteY1" fmla="*/ 78740 h 266700"/>
                <a:gd name="connsiteX2" fmla="*/ 225425 w 317500"/>
                <a:gd name="connsiteY2" fmla="*/ 29210 h 266700"/>
                <a:gd name="connsiteX3" fmla="*/ 293370 w 317500"/>
                <a:gd name="connsiteY3" fmla="*/ 29210 h 266700"/>
                <a:gd name="connsiteX4" fmla="*/ 293370 w 317500"/>
                <a:gd name="connsiteY4" fmla="*/ 78105 h 266700"/>
                <a:gd name="connsiteX5" fmla="*/ 243840 w 317500"/>
                <a:gd name="connsiteY5" fmla="*/ 127635 h 266700"/>
                <a:gd name="connsiteX6" fmla="*/ 205740 w 317500"/>
                <a:gd name="connsiteY6" fmla="*/ 127635 h 266700"/>
                <a:gd name="connsiteX7" fmla="*/ 194310 w 317500"/>
                <a:gd name="connsiteY7" fmla="*/ 156845 h 266700"/>
                <a:gd name="connsiteX8" fmla="*/ 243840 w 317500"/>
                <a:gd name="connsiteY8" fmla="*/ 156845 h 266700"/>
                <a:gd name="connsiteX9" fmla="*/ 322580 w 317500"/>
                <a:gd name="connsiteY9" fmla="*/ 78105 h 266700"/>
                <a:gd name="connsiteX10" fmla="*/ 322580 w 317500"/>
                <a:gd name="connsiteY10" fmla="*/ 0 h 266700"/>
                <a:gd name="connsiteX11" fmla="*/ 225425 w 317500"/>
                <a:gd name="connsiteY11" fmla="*/ 0 h 266700"/>
                <a:gd name="connsiteX12" fmla="*/ 146685 w 317500"/>
                <a:gd name="connsiteY12" fmla="*/ 78740 h 266700"/>
                <a:gd name="connsiteX13" fmla="*/ 146685 w 317500"/>
                <a:gd name="connsiteY13" fmla="*/ 205740 h 266700"/>
                <a:gd name="connsiteX14" fmla="*/ 97155 w 317500"/>
                <a:gd name="connsiteY14" fmla="*/ 255270 h 266700"/>
                <a:gd name="connsiteX15" fmla="*/ 29210 w 317500"/>
                <a:gd name="connsiteY15" fmla="*/ 255270 h 266700"/>
                <a:gd name="connsiteX16" fmla="*/ 29210 w 317500"/>
                <a:gd name="connsiteY16" fmla="*/ 206375 h 266700"/>
                <a:gd name="connsiteX17" fmla="*/ 78740 w 317500"/>
                <a:gd name="connsiteY17" fmla="*/ 156845 h 266700"/>
                <a:gd name="connsiteX18" fmla="*/ 116840 w 317500"/>
                <a:gd name="connsiteY18" fmla="*/ 156845 h 266700"/>
                <a:gd name="connsiteX19" fmla="*/ 128270 w 317500"/>
                <a:gd name="connsiteY19" fmla="*/ 127635 h 266700"/>
                <a:gd name="connsiteX20" fmla="*/ 78740 w 317500"/>
                <a:gd name="connsiteY20" fmla="*/ 127635 h 266700"/>
                <a:gd name="connsiteX21" fmla="*/ 0 w 317500"/>
                <a:gd name="connsiteY21" fmla="*/ 206375 h 266700"/>
                <a:gd name="connsiteX22" fmla="*/ 0 w 317500"/>
                <a:gd name="connsiteY22" fmla="*/ 271780 h 266700"/>
                <a:gd name="connsiteX23" fmla="*/ 140335 w 317500"/>
                <a:gd name="connsiteY23" fmla="*/ 271780 h 266700"/>
                <a:gd name="connsiteX24" fmla="*/ 175895 w 317500"/>
                <a:gd name="connsiteY24" fmla="*/ 20574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667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1780"/>
                  </a:lnTo>
                  <a:lnTo>
                    <a:pt x="140335" y="271780"/>
                  </a:lnTo>
                  <a:cubicBezTo>
                    <a:pt x="161925" y="257810"/>
                    <a:pt x="175895" y="233680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3B7A6932-E5C3-FE47-B6A2-39983E649C4F}"/>
                </a:ext>
              </a:extLst>
            </p:cNvPr>
            <p:cNvSpPr/>
            <p:nvPr/>
          </p:nvSpPr>
          <p:spPr>
            <a:xfrm>
              <a:off x="8569771" y="378900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C87764C9-6504-FD4C-964F-D2B8D90D15A4}"/>
                </a:ext>
              </a:extLst>
            </p:cNvPr>
            <p:cNvSpPr/>
            <p:nvPr/>
          </p:nvSpPr>
          <p:spPr>
            <a:xfrm>
              <a:off x="10221603" y="3220279"/>
              <a:ext cx="278399" cy="318170"/>
            </a:xfrm>
            <a:custGeom>
              <a:avLst/>
              <a:gdLst>
                <a:gd name="connsiteX0" fmla="*/ 97155 w 133350"/>
                <a:gd name="connsiteY0" fmla="*/ 127635 h 152400"/>
                <a:gd name="connsiteX1" fmla="*/ 29210 w 133350"/>
                <a:gd name="connsiteY1" fmla="*/ 127635 h 152400"/>
                <a:gd name="connsiteX2" fmla="*/ 29210 w 133350"/>
                <a:gd name="connsiteY2" fmla="*/ 78740 h 152400"/>
                <a:gd name="connsiteX3" fmla="*/ 78740 w 133350"/>
                <a:gd name="connsiteY3" fmla="*/ 29210 h 152400"/>
                <a:gd name="connsiteX4" fmla="*/ 116840 w 133350"/>
                <a:gd name="connsiteY4" fmla="*/ 29210 h 152400"/>
                <a:gd name="connsiteX5" fmla="*/ 128270 w 133350"/>
                <a:gd name="connsiteY5" fmla="*/ 0 h 152400"/>
                <a:gd name="connsiteX6" fmla="*/ 78740 w 133350"/>
                <a:gd name="connsiteY6" fmla="*/ 0 h 152400"/>
                <a:gd name="connsiteX7" fmla="*/ 0 w 133350"/>
                <a:gd name="connsiteY7" fmla="*/ 78740 h 152400"/>
                <a:gd name="connsiteX8" fmla="*/ 0 w 133350"/>
                <a:gd name="connsiteY8" fmla="*/ 156845 h 152400"/>
                <a:gd name="connsiteX9" fmla="*/ 97155 w 133350"/>
                <a:gd name="connsiteY9" fmla="*/ 156845 h 152400"/>
                <a:gd name="connsiteX10" fmla="*/ 138430 w 133350"/>
                <a:gd name="connsiteY10" fmla="*/ 144780 h 152400"/>
                <a:gd name="connsiteX11" fmla="*/ 138430 w 133350"/>
                <a:gd name="connsiteY11" fmla="*/ 104775 h 152400"/>
                <a:gd name="connsiteX12" fmla="*/ 97155 w 133350"/>
                <a:gd name="connsiteY12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52400">
                  <a:moveTo>
                    <a:pt x="97155" y="127635"/>
                  </a:move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12395" y="156845"/>
                    <a:pt x="126365" y="152400"/>
                    <a:pt x="138430" y="144780"/>
                  </a:cubicBezTo>
                  <a:lnTo>
                    <a:pt x="138430" y="104775"/>
                  </a:lnTo>
                  <a:cubicBezTo>
                    <a:pt x="129540" y="118745"/>
                    <a:pt x="114300" y="127635"/>
                    <a:pt x="97155" y="12763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DFDA016B-DB5C-654B-9DA2-BDF4D0858C7E}"/>
                </a:ext>
              </a:extLst>
            </p:cNvPr>
            <p:cNvSpPr/>
            <p:nvPr/>
          </p:nvSpPr>
          <p:spPr>
            <a:xfrm>
              <a:off x="9395687" y="3371410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3F89CB3B-D4FE-DC4D-9A15-58FCB0FEA658}"/>
                </a:ext>
              </a:extLst>
            </p:cNvPr>
            <p:cNvSpPr/>
            <p:nvPr/>
          </p:nvSpPr>
          <p:spPr>
            <a:xfrm>
              <a:off x="7743855" y="4206606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8575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8FB012FD-570D-7847-8FBF-78CCF85C07C7}"/>
                </a:ext>
              </a:extLst>
            </p:cNvPr>
            <p:cNvSpPr/>
            <p:nvPr/>
          </p:nvSpPr>
          <p:spPr>
            <a:xfrm>
              <a:off x="6916613" y="4622878"/>
              <a:ext cx="662854" cy="583311"/>
            </a:xfrm>
            <a:custGeom>
              <a:avLst/>
              <a:gdLst>
                <a:gd name="connsiteX0" fmla="*/ 323215 w 317500"/>
                <a:gd name="connsiteY0" fmla="*/ 78105 h 279400"/>
                <a:gd name="connsiteX1" fmla="*/ 323215 w 317500"/>
                <a:gd name="connsiteY1" fmla="*/ 0 h 279400"/>
                <a:gd name="connsiteX2" fmla="*/ 226060 w 317500"/>
                <a:gd name="connsiteY2" fmla="*/ 0 h 279400"/>
                <a:gd name="connsiteX3" fmla="*/ 147320 w 317500"/>
                <a:gd name="connsiteY3" fmla="*/ 78740 h 279400"/>
                <a:gd name="connsiteX4" fmla="*/ 147320 w 317500"/>
                <a:gd name="connsiteY4" fmla="*/ 205740 h 279400"/>
                <a:gd name="connsiteX5" fmla="*/ 97790 w 317500"/>
                <a:gd name="connsiteY5" fmla="*/ 255270 h 279400"/>
                <a:gd name="connsiteX6" fmla="*/ 29845 w 317500"/>
                <a:gd name="connsiteY6" fmla="*/ 255270 h 279400"/>
                <a:gd name="connsiteX7" fmla="*/ 29845 w 317500"/>
                <a:gd name="connsiteY7" fmla="*/ 206375 h 279400"/>
                <a:gd name="connsiteX8" fmla="*/ 79375 w 317500"/>
                <a:gd name="connsiteY8" fmla="*/ 156845 h 279400"/>
                <a:gd name="connsiteX9" fmla="*/ 117475 w 317500"/>
                <a:gd name="connsiteY9" fmla="*/ 156845 h 279400"/>
                <a:gd name="connsiteX10" fmla="*/ 128905 w 317500"/>
                <a:gd name="connsiteY10" fmla="*/ 127635 h 279400"/>
                <a:gd name="connsiteX11" fmla="*/ 78740 w 317500"/>
                <a:gd name="connsiteY11" fmla="*/ 127635 h 279400"/>
                <a:gd name="connsiteX12" fmla="*/ 0 w 317500"/>
                <a:gd name="connsiteY12" fmla="*/ 206375 h 279400"/>
                <a:gd name="connsiteX13" fmla="*/ 0 w 317500"/>
                <a:gd name="connsiteY13" fmla="*/ 284480 h 279400"/>
                <a:gd name="connsiteX14" fmla="*/ 97155 w 317500"/>
                <a:gd name="connsiteY14" fmla="*/ 284480 h 279400"/>
                <a:gd name="connsiteX15" fmla="*/ 175895 w 317500"/>
                <a:gd name="connsiteY15" fmla="*/ 205740 h 279400"/>
                <a:gd name="connsiteX16" fmla="*/ 175895 w 317500"/>
                <a:gd name="connsiteY16" fmla="*/ 78740 h 279400"/>
                <a:gd name="connsiteX17" fmla="*/ 225425 w 317500"/>
                <a:gd name="connsiteY17" fmla="*/ 29210 h 279400"/>
                <a:gd name="connsiteX18" fmla="*/ 293370 w 317500"/>
                <a:gd name="connsiteY18" fmla="*/ 29210 h 279400"/>
                <a:gd name="connsiteX19" fmla="*/ 293370 w 317500"/>
                <a:gd name="connsiteY19" fmla="*/ 78105 h 279400"/>
                <a:gd name="connsiteX20" fmla="*/ 243840 w 317500"/>
                <a:gd name="connsiteY20" fmla="*/ 127635 h 279400"/>
                <a:gd name="connsiteX21" fmla="*/ 205740 w 317500"/>
                <a:gd name="connsiteY21" fmla="*/ 127635 h 279400"/>
                <a:gd name="connsiteX22" fmla="*/ 194310 w 317500"/>
                <a:gd name="connsiteY22" fmla="*/ 156845 h 279400"/>
                <a:gd name="connsiteX23" fmla="*/ 243840 w 317500"/>
                <a:gd name="connsiteY23" fmla="*/ 156845 h 279400"/>
                <a:gd name="connsiteX24" fmla="*/ 323215 w 317500"/>
                <a:gd name="connsiteY24" fmla="*/ 78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323215" y="78105"/>
                  </a:move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7480"/>
                    <a:pt x="323215" y="121920"/>
                    <a:pt x="323215" y="7810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E561C2CF-FCED-0145-8677-21F3DC726A61}"/>
                </a:ext>
              </a:extLst>
            </p:cNvPr>
            <p:cNvSpPr/>
            <p:nvPr/>
          </p:nvSpPr>
          <p:spPr>
            <a:xfrm>
              <a:off x="6398261" y="5040476"/>
              <a:ext cx="357941" cy="384455"/>
            </a:xfrm>
            <a:custGeom>
              <a:avLst/>
              <a:gdLst>
                <a:gd name="connsiteX0" fmla="*/ 78740 w 171450"/>
                <a:gd name="connsiteY0" fmla="*/ 29210 h 184150"/>
                <a:gd name="connsiteX1" fmla="*/ 146685 w 171450"/>
                <a:gd name="connsiteY1" fmla="*/ 29210 h 184150"/>
                <a:gd name="connsiteX2" fmla="*/ 146685 w 171450"/>
                <a:gd name="connsiteY2" fmla="*/ 78105 h 184150"/>
                <a:gd name="connsiteX3" fmla="*/ 97155 w 171450"/>
                <a:gd name="connsiteY3" fmla="*/ 127635 h 184150"/>
                <a:gd name="connsiteX4" fmla="*/ 59055 w 171450"/>
                <a:gd name="connsiteY4" fmla="*/ 127635 h 184150"/>
                <a:gd name="connsiteX5" fmla="*/ 47625 w 171450"/>
                <a:gd name="connsiteY5" fmla="*/ 156845 h 184150"/>
                <a:gd name="connsiteX6" fmla="*/ 97155 w 171450"/>
                <a:gd name="connsiteY6" fmla="*/ 156845 h 184150"/>
                <a:gd name="connsiteX7" fmla="*/ 175895 w 171450"/>
                <a:gd name="connsiteY7" fmla="*/ 78105 h 184150"/>
                <a:gd name="connsiteX8" fmla="*/ 175895 w 171450"/>
                <a:gd name="connsiteY8" fmla="*/ 0 h 184150"/>
                <a:gd name="connsiteX9" fmla="*/ 78740 w 171450"/>
                <a:gd name="connsiteY9" fmla="*/ 0 h 184150"/>
                <a:gd name="connsiteX10" fmla="*/ 0 w 171450"/>
                <a:gd name="connsiteY10" fmla="*/ 78740 h 184150"/>
                <a:gd name="connsiteX11" fmla="*/ 0 w 171450"/>
                <a:gd name="connsiteY11" fmla="*/ 186690 h 184150"/>
                <a:gd name="connsiteX12" fmla="*/ 29210 w 171450"/>
                <a:gd name="connsiteY12" fmla="*/ 186690 h 184150"/>
                <a:gd name="connsiteX13" fmla="*/ 29210 w 171450"/>
                <a:gd name="connsiteY13" fmla="*/ 78740 h 184150"/>
                <a:gd name="connsiteX14" fmla="*/ 78740 w 171450"/>
                <a:gd name="connsiteY14" fmla="*/ 2921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6690"/>
                  </a:lnTo>
                  <a:lnTo>
                    <a:pt x="29210" y="186690"/>
                  </a:lnTo>
                  <a:lnTo>
                    <a:pt x="29210" y="78740"/>
                  </a:lnTo>
                  <a:cubicBezTo>
                    <a:pt x="28575" y="52070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C7F1BAE5-0AEC-6D43-A468-CE88DB943BE7}"/>
                </a:ext>
              </a:extLst>
            </p:cNvPr>
            <p:cNvSpPr/>
            <p:nvPr/>
          </p:nvSpPr>
          <p:spPr>
            <a:xfrm>
              <a:off x="6096000" y="5306943"/>
              <a:ext cx="251885" cy="119314"/>
            </a:xfrm>
            <a:custGeom>
              <a:avLst/>
              <a:gdLst>
                <a:gd name="connsiteX0" fmla="*/ 76200 w 120650"/>
                <a:gd name="connsiteY0" fmla="*/ 0 h 57150"/>
                <a:gd name="connsiteX1" fmla="*/ 0 w 120650"/>
                <a:gd name="connsiteY1" fmla="*/ 59055 h 57150"/>
                <a:gd name="connsiteX2" fmla="*/ 31115 w 120650"/>
                <a:gd name="connsiteY2" fmla="*/ 59055 h 57150"/>
                <a:gd name="connsiteX3" fmla="*/ 76200 w 120650"/>
                <a:gd name="connsiteY3" fmla="*/ 29210 h 57150"/>
                <a:gd name="connsiteX4" fmla="*/ 114300 w 120650"/>
                <a:gd name="connsiteY4" fmla="*/ 29210 h 57150"/>
                <a:gd name="connsiteX5" fmla="*/ 125730 w 120650"/>
                <a:gd name="connsiteY5" fmla="*/ 0 h 57150"/>
                <a:gd name="connsiteX6" fmla="*/ 76200 w 120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50" h="57150">
                  <a:moveTo>
                    <a:pt x="76200" y="0"/>
                  </a:moveTo>
                  <a:cubicBezTo>
                    <a:pt x="39370" y="0"/>
                    <a:pt x="8890" y="25400"/>
                    <a:pt x="0" y="59055"/>
                  </a:cubicBezTo>
                  <a:lnTo>
                    <a:pt x="31115" y="59055"/>
                  </a:lnTo>
                  <a:cubicBezTo>
                    <a:pt x="38735" y="41910"/>
                    <a:pt x="56515" y="29210"/>
                    <a:pt x="76200" y="29210"/>
                  </a:cubicBezTo>
                  <a:lnTo>
                    <a:pt x="114300" y="29210"/>
                  </a:lnTo>
                  <a:lnTo>
                    <a:pt x="125730" y="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46C02AAE-2EE5-4E4D-877B-725925202F42}"/>
                </a:ext>
              </a:extLst>
            </p:cNvPr>
            <p:cNvSpPr/>
            <p:nvPr/>
          </p:nvSpPr>
          <p:spPr>
            <a:xfrm>
              <a:off x="9554772" y="5040476"/>
              <a:ext cx="357941" cy="318170"/>
            </a:xfrm>
            <a:custGeom>
              <a:avLst/>
              <a:gdLst>
                <a:gd name="connsiteX0" fmla="*/ 175895 w 171450"/>
                <a:gd name="connsiteY0" fmla="*/ 78105 h 152400"/>
                <a:gd name="connsiteX1" fmla="*/ 146685 w 171450"/>
                <a:gd name="connsiteY1" fmla="*/ 78105 h 152400"/>
                <a:gd name="connsiteX2" fmla="*/ 97155 w 171450"/>
                <a:gd name="connsiteY2" fmla="*/ 127635 h 152400"/>
                <a:gd name="connsiteX3" fmla="*/ 29210 w 171450"/>
                <a:gd name="connsiteY3" fmla="*/ 127635 h 152400"/>
                <a:gd name="connsiteX4" fmla="*/ 29210 w 171450"/>
                <a:gd name="connsiteY4" fmla="*/ 78740 h 152400"/>
                <a:gd name="connsiteX5" fmla="*/ 78740 w 171450"/>
                <a:gd name="connsiteY5" fmla="*/ 29210 h 152400"/>
                <a:gd name="connsiteX6" fmla="*/ 116840 w 171450"/>
                <a:gd name="connsiteY6" fmla="*/ 29210 h 152400"/>
                <a:gd name="connsiteX7" fmla="*/ 128270 w 171450"/>
                <a:gd name="connsiteY7" fmla="*/ 0 h 152400"/>
                <a:gd name="connsiteX8" fmla="*/ 78740 w 171450"/>
                <a:gd name="connsiteY8" fmla="*/ 0 h 152400"/>
                <a:gd name="connsiteX9" fmla="*/ 0 w 171450"/>
                <a:gd name="connsiteY9" fmla="*/ 78740 h 152400"/>
                <a:gd name="connsiteX10" fmla="*/ 0 w 171450"/>
                <a:gd name="connsiteY10" fmla="*/ 156845 h 152400"/>
                <a:gd name="connsiteX11" fmla="*/ 97155 w 171450"/>
                <a:gd name="connsiteY11" fmla="*/ 156845 h 152400"/>
                <a:gd name="connsiteX12" fmla="*/ 175895 w 171450"/>
                <a:gd name="connsiteY12" fmla="*/ 7810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52400">
                  <a:moveTo>
                    <a:pt x="175895" y="78105"/>
                  </a:move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210FB26D-3D55-9A49-8665-4A98C131795B}"/>
                </a:ext>
              </a:extLst>
            </p:cNvPr>
            <p:cNvSpPr/>
            <p:nvPr/>
          </p:nvSpPr>
          <p:spPr>
            <a:xfrm>
              <a:off x="10380688" y="4625529"/>
              <a:ext cx="119314" cy="318170"/>
            </a:xfrm>
            <a:custGeom>
              <a:avLst/>
              <a:gdLst>
                <a:gd name="connsiteX0" fmla="*/ 62230 w 57150"/>
                <a:gd name="connsiteY0" fmla="*/ 126365 h 152400"/>
                <a:gd name="connsiteX1" fmla="*/ 29210 w 57150"/>
                <a:gd name="connsiteY1" fmla="*/ 126365 h 152400"/>
                <a:gd name="connsiteX2" fmla="*/ 29210 w 57150"/>
                <a:gd name="connsiteY2" fmla="*/ 77470 h 152400"/>
                <a:gd name="connsiteX3" fmla="*/ 62230 w 57150"/>
                <a:gd name="connsiteY3" fmla="*/ 30480 h 152400"/>
                <a:gd name="connsiteX4" fmla="*/ 62230 w 57150"/>
                <a:gd name="connsiteY4" fmla="*/ 0 h 152400"/>
                <a:gd name="connsiteX5" fmla="*/ 0 w 57150"/>
                <a:gd name="connsiteY5" fmla="*/ 77470 h 152400"/>
                <a:gd name="connsiteX6" fmla="*/ 0 w 57150"/>
                <a:gd name="connsiteY6" fmla="*/ 155575 h 152400"/>
                <a:gd name="connsiteX7" fmla="*/ 62230 w 57150"/>
                <a:gd name="connsiteY7" fmla="*/ 155575 h 152400"/>
                <a:gd name="connsiteX8" fmla="*/ 62230 w 57150"/>
                <a:gd name="connsiteY8" fmla="*/ 12636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52400">
                  <a:moveTo>
                    <a:pt x="62230" y="126365"/>
                  </a:moveTo>
                  <a:lnTo>
                    <a:pt x="29210" y="126365"/>
                  </a:lnTo>
                  <a:lnTo>
                    <a:pt x="29210" y="77470"/>
                  </a:lnTo>
                  <a:cubicBezTo>
                    <a:pt x="29210" y="55880"/>
                    <a:pt x="43180" y="37465"/>
                    <a:pt x="62230" y="30480"/>
                  </a:cubicBezTo>
                  <a:lnTo>
                    <a:pt x="62230" y="0"/>
                  </a:lnTo>
                  <a:cubicBezTo>
                    <a:pt x="26670" y="7620"/>
                    <a:pt x="0" y="39370"/>
                    <a:pt x="0" y="77470"/>
                  </a:cubicBezTo>
                  <a:lnTo>
                    <a:pt x="0" y="155575"/>
                  </a:lnTo>
                  <a:lnTo>
                    <a:pt x="62230" y="155575"/>
                  </a:lnTo>
                  <a:lnTo>
                    <a:pt x="62230" y="126365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3C1844A8-BC4E-C94B-9D4D-52C3AFE8F529}"/>
                </a:ext>
              </a:extLst>
            </p:cNvPr>
            <p:cNvSpPr/>
            <p:nvPr/>
          </p:nvSpPr>
          <p:spPr>
            <a:xfrm>
              <a:off x="9036420" y="5190281"/>
              <a:ext cx="357941" cy="238627"/>
            </a:xfrm>
            <a:custGeom>
              <a:avLst/>
              <a:gdLst>
                <a:gd name="connsiteX0" fmla="*/ 130175 w 171450"/>
                <a:gd name="connsiteY0" fmla="*/ 114935 h 114300"/>
                <a:gd name="connsiteX1" fmla="*/ 167005 w 171450"/>
                <a:gd name="connsiteY1" fmla="*/ 114935 h 114300"/>
                <a:gd name="connsiteX2" fmla="*/ 175895 w 171450"/>
                <a:gd name="connsiteY2" fmla="*/ 78105 h 114300"/>
                <a:gd name="connsiteX3" fmla="*/ 175895 w 171450"/>
                <a:gd name="connsiteY3" fmla="*/ 0 h 114300"/>
                <a:gd name="connsiteX4" fmla="*/ 78740 w 171450"/>
                <a:gd name="connsiteY4" fmla="*/ 0 h 114300"/>
                <a:gd name="connsiteX5" fmla="*/ 0 w 171450"/>
                <a:gd name="connsiteY5" fmla="*/ 78740 h 114300"/>
                <a:gd name="connsiteX6" fmla="*/ 0 w 171450"/>
                <a:gd name="connsiteY6" fmla="*/ 114300 h 114300"/>
                <a:gd name="connsiteX7" fmla="*/ 29210 w 171450"/>
                <a:gd name="connsiteY7" fmla="*/ 114300 h 114300"/>
                <a:gd name="connsiteX8" fmla="*/ 29210 w 171450"/>
                <a:gd name="connsiteY8" fmla="*/ 78740 h 114300"/>
                <a:gd name="connsiteX9" fmla="*/ 78740 w 171450"/>
                <a:gd name="connsiteY9" fmla="*/ 29210 h 114300"/>
                <a:gd name="connsiteX10" fmla="*/ 146685 w 171450"/>
                <a:gd name="connsiteY10" fmla="*/ 29210 h 114300"/>
                <a:gd name="connsiteX11" fmla="*/ 146685 w 171450"/>
                <a:gd name="connsiteY11" fmla="*/ 78105 h 114300"/>
                <a:gd name="connsiteX12" fmla="*/ 130175 w 171450"/>
                <a:gd name="connsiteY12" fmla="*/ 11493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30175" y="114935"/>
                  </a:moveTo>
                  <a:lnTo>
                    <a:pt x="167005" y="114935"/>
                  </a:lnTo>
                  <a:cubicBezTo>
                    <a:pt x="172720" y="104140"/>
                    <a:pt x="175895" y="9144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4300"/>
                  </a:lnTo>
                  <a:lnTo>
                    <a:pt x="29210" y="11430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050" y="93345"/>
                    <a:pt x="139700" y="106045"/>
                    <a:pt x="130175" y="1149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2895415E-7E51-8548-B67E-883E443BD632}"/>
                </a:ext>
              </a:extLst>
            </p:cNvPr>
            <p:cNvSpPr/>
            <p:nvPr/>
          </p:nvSpPr>
          <p:spPr>
            <a:xfrm>
              <a:off x="8898547" y="411645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14FC50E6-FD55-1E48-A0AC-063AC2AB8FF5}"/>
                </a:ext>
              </a:extLst>
            </p:cNvPr>
            <p:cNvSpPr/>
            <p:nvPr/>
          </p:nvSpPr>
          <p:spPr>
            <a:xfrm>
              <a:off x="7245389" y="5219430"/>
              <a:ext cx="265142" cy="212113"/>
            </a:xfrm>
            <a:custGeom>
              <a:avLst/>
              <a:gdLst>
                <a:gd name="connsiteX0" fmla="*/ 0 w 127000"/>
                <a:gd name="connsiteY0" fmla="*/ 78748 h 101600"/>
                <a:gd name="connsiteX1" fmla="*/ 0 w 127000"/>
                <a:gd name="connsiteY1" fmla="*/ 101608 h 101600"/>
                <a:gd name="connsiteX2" fmla="*/ 29210 w 127000"/>
                <a:gd name="connsiteY2" fmla="*/ 101608 h 101600"/>
                <a:gd name="connsiteX3" fmla="*/ 29210 w 127000"/>
                <a:gd name="connsiteY3" fmla="*/ 78748 h 101600"/>
                <a:gd name="connsiteX4" fmla="*/ 78740 w 127000"/>
                <a:gd name="connsiteY4" fmla="*/ 29218 h 101600"/>
                <a:gd name="connsiteX5" fmla="*/ 116840 w 127000"/>
                <a:gd name="connsiteY5" fmla="*/ 29218 h 101600"/>
                <a:gd name="connsiteX6" fmla="*/ 128270 w 127000"/>
                <a:gd name="connsiteY6" fmla="*/ 8 h 101600"/>
                <a:gd name="connsiteX7" fmla="*/ 78740 w 127000"/>
                <a:gd name="connsiteY7" fmla="*/ 8 h 101600"/>
                <a:gd name="connsiteX8" fmla="*/ 0 w 127000"/>
                <a:gd name="connsiteY8" fmla="*/ 78748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0" y="78748"/>
                  </a:moveTo>
                  <a:lnTo>
                    <a:pt x="0" y="101608"/>
                  </a:lnTo>
                  <a:lnTo>
                    <a:pt x="29210" y="101608"/>
                  </a:lnTo>
                  <a:lnTo>
                    <a:pt x="29210" y="78748"/>
                  </a:lnTo>
                  <a:cubicBezTo>
                    <a:pt x="29210" y="51443"/>
                    <a:pt x="51435" y="29218"/>
                    <a:pt x="78740" y="29218"/>
                  </a:cubicBezTo>
                  <a:lnTo>
                    <a:pt x="116840" y="29218"/>
                  </a:lnTo>
                  <a:lnTo>
                    <a:pt x="128270" y="8"/>
                  </a:lnTo>
                  <a:lnTo>
                    <a:pt x="78740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976272DD-17FB-9841-814F-377F0DAA3D7D}"/>
                </a:ext>
              </a:extLst>
            </p:cNvPr>
            <p:cNvSpPr/>
            <p:nvPr/>
          </p:nvSpPr>
          <p:spPr>
            <a:xfrm>
              <a:off x="7541022" y="4951653"/>
              <a:ext cx="371198" cy="477255"/>
            </a:xfrm>
            <a:custGeom>
              <a:avLst/>
              <a:gdLst>
                <a:gd name="connsiteX0" fmla="*/ 34290 w 177800"/>
                <a:gd name="connsiteY0" fmla="*/ 205740 h 228600"/>
                <a:gd name="connsiteX1" fmla="*/ 34290 w 177800"/>
                <a:gd name="connsiteY1" fmla="*/ 78740 h 228600"/>
                <a:gd name="connsiteX2" fmla="*/ 83820 w 177800"/>
                <a:gd name="connsiteY2" fmla="*/ 29210 h 228600"/>
                <a:gd name="connsiteX3" fmla="*/ 151765 w 177800"/>
                <a:gd name="connsiteY3" fmla="*/ 29210 h 228600"/>
                <a:gd name="connsiteX4" fmla="*/ 151765 w 177800"/>
                <a:gd name="connsiteY4" fmla="*/ 78105 h 228600"/>
                <a:gd name="connsiteX5" fmla="*/ 102235 w 177800"/>
                <a:gd name="connsiteY5" fmla="*/ 127635 h 228600"/>
                <a:gd name="connsiteX6" fmla="*/ 64135 w 177800"/>
                <a:gd name="connsiteY6" fmla="*/ 127635 h 228600"/>
                <a:gd name="connsiteX7" fmla="*/ 52705 w 177800"/>
                <a:gd name="connsiteY7" fmla="*/ 156845 h 228600"/>
                <a:gd name="connsiteX8" fmla="*/ 102235 w 177800"/>
                <a:gd name="connsiteY8" fmla="*/ 156845 h 228600"/>
                <a:gd name="connsiteX9" fmla="*/ 180975 w 177800"/>
                <a:gd name="connsiteY9" fmla="*/ 78105 h 228600"/>
                <a:gd name="connsiteX10" fmla="*/ 180975 w 177800"/>
                <a:gd name="connsiteY10" fmla="*/ 0 h 228600"/>
                <a:gd name="connsiteX11" fmla="*/ 84455 w 177800"/>
                <a:gd name="connsiteY11" fmla="*/ 0 h 228600"/>
                <a:gd name="connsiteX12" fmla="*/ 5715 w 177800"/>
                <a:gd name="connsiteY12" fmla="*/ 78740 h 228600"/>
                <a:gd name="connsiteX13" fmla="*/ 5715 w 177800"/>
                <a:gd name="connsiteY13" fmla="*/ 205740 h 228600"/>
                <a:gd name="connsiteX14" fmla="*/ 0 w 177800"/>
                <a:gd name="connsiteY14" fmla="*/ 229235 h 228600"/>
                <a:gd name="connsiteX15" fmla="*/ 31750 w 177800"/>
                <a:gd name="connsiteY15" fmla="*/ 229235 h 228600"/>
                <a:gd name="connsiteX16" fmla="*/ 34290 w 177800"/>
                <a:gd name="connsiteY16" fmla="*/ 205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" h="228600">
                  <a:moveTo>
                    <a:pt x="34290" y="205740"/>
                  </a:moveTo>
                  <a:lnTo>
                    <a:pt x="34290" y="78740"/>
                  </a:lnTo>
                  <a:cubicBezTo>
                    <a:pt x="34290" y="51435"/>
                    <a:pt x="56515" y="29210"/>
                    <a:pt x="83820" y="29210"/>
                  </a:cubicBezTo>
                  <a:lnTo>
                    <a:pt x="151765" y="29210"/>
                  </a:lnTo>
                  <a:lnTo>
                    <a:pt x="151765" y="78105"/>
                  </a:lnTo>
                  <a:cubicBezTo>
                    <a:pt x="151765" y="105410"/>
                    <a:pt x="129540" y="127635"/>
                    <a:pt x="102235" y="127635"/>
                  </a:cubicBezTo>
                  <a:lnTo>
                    <a:pt x="64135" y="127635"/>
                  </a:lnTo>
                  <a:lnTo>
                    <a:pt x="52705" y="156845"/>
                  </a:lnTo>
                  <a:lnTo>
                    <a:pt x="102235" y="156845"/>
                  </a:lnTo>
                  <a:cubicBezTo>
                    <a:pt x="146050" y="156845"/>
                    <a:pt x="180975" y="121285"/>
                    <a:pt x="180975" y="78105"/>
                  </a:cubicBezTo>
                  <a:lnTo>
                    <a:pt x="180975" y="0"/>
                  </a:lnTo>
                  <a:lnTo>
                    <a:pt x="84455" y="0"/>
                  </a:lnTo>
                  <a:cubicBezTo>
                    <a:pt x="40640" y="0"/>
                    <a:pt x="5715" y="35560"/>
                    <a:pt x="5715" y="78740"/>
                  </a:cubicBezTo>
                  <a:lnTo>
                    <a:pt x="5715" y="205740"/>
                  </a:lnTo>
                  <a:cubicBezTo>
                    <a:pt x="5715" y="213995"/>
                    <a:pt x="3810" y="222250"/>
                    <a:pt x="0" y="229235"/>
                  </a:cubicBezTo>
                  <a:lnTo>
                    <a:pt x="31750" y="229235"/>
                  </a:lnTo>
                  <a:cubicBezTo>
                    <a:pt x="33020" y="222250"/>
                    <a:pt x="34290" y="213995"/>
                    <a:pt x="34290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A7F0599D-844D-0E4E-A052-7D553125F358}"/>
                </a:ext>
              </a:extLst>
            </p:cNvPr>
            <p:cNvSpPr/>
            <p:nvPr/>
          </p:nvSpPr>
          <p:spPr>
            <a:xfrm>
              <a:off x="6762831" y="5369251"/>
              <a:ext cx="331427" cy="53028"/>
            </a:xfrm>
            <a:custGeom>
              <a:avLst/>
              <a:gdLst>
                <a:gd name="connsiteX0" fmla="*/ 158750 w 158750"/>
                <a:gd name="connsiteY0" fmla="*/ 29210 h 25400"/>
                <a:gd name="connsiteX1" fmla="*/ 158750 w 158750"/>
                <a:gd name="connsiteY1" fmla="*/ 0 h 25400"/>
                <a:gd name="connsiteX2" fmla="*/ 61595 w 158750"/>
                <a:gd name="connsiteY2" fmla="*/ 0 h 25400"/>
                <a:gd name="connsiteX3" fmla="*/ 0 w 158750"/>
                <a:gd name="connsiteY3" fmla="*/ 29210 h 25400"/>
                <a:gd name="connsiteX4" fmla="*/ 59690 w 158750"/>
                <a:gd name="connsiteY4" fmla="*/ 29210 h 25400"/>
                <a:gd name="connsiteX5" fmla="*/ 60960 w 158750"/>
                <a:gd name="connsiteY5" fmla="*/ 29210 h 25400"/>
                <a:gd name="connsiteX6" fmla="*/ 128905 w 158750"/>
                <a:gd name="connsiteY6" fmla="*/ 29210 h 25400"/>
                <a:gd name="connsiteX7" fmla="*/ 128905 w 158750"/>
                <a:gd name="connsiteY7" fmla="*/ 29210 h 25400"/>
                <a:gd name="connsiteX8" fmla="*/ 158750 w 158750"/>
                <a:gd name="connsiteY8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750" h="25400">
                  <a:moveTo>
                    <a:pt x="158750" y="29210"/>
                  </a:moveTo>
                  <a:lnTo>
                    <a:pt x="158750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210"/>
                  </a:cubicBezTo>
                  <a:lnTo>
                    <a:pt x="59690" y="29210"/>
                  </a:lnTo>
                  <a:cubicBezTo>
                    <a:pt x="60325" y="29210"/>
                    <a:pt x="60960" y="29210"/>
                    <a:pt x="60960" y="29210"/>
                  </a:cubicBezTo>
                  <a:lnTo>
                    <a:pt x="128905" y="29210"/>
                  </a:lnTo>
                  <a:lnTo>
                    <a:pt x="128905" y="29210"/>
                  </a:lnTo>
                  <a:lnTo>
                    <a:pt x="158750" y="29210"/>
                  </a:ln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72015F6A-3248-C048-8591-85A09E4564D2}"/>
                </a:ext>
              </a:extLst>
            </p:cNvPr>
            <p:cNvSpPr/>
            <p:nvPr/>
          </p:nvSpPr>
          <p:spPr>
            <a:xfrm>
              <a:off x="9724463" y="3700185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D76CF2F0-537A-7045-9D23-98182D1975D6}"/>
                </a:ext>
              </a:extLst>
            </p:cNvPr>
            <p:cNvSpPr/>
            <p:nvPr/>
          </p:nvSpPr>
          <p:spPr>
            <a:xfrm>
              <a:off x="8072631" y="4534055"/>
              <a:ext cx="662854" cy="583311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Рисунок 4">
              <a:extLst>
                <a:ext uri="{FF2B5EF4-FFF2-40B4-BE49-F238E27FC236}">
                  <a16:creationId xmlns="" xmlns:a16="http://schemas.microsoft.com/office/drawing/2014/main" id="{00190FC8-CC16-B04E-BC13-937DE99724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7365" y="4774692"/>
              <a:ext cx="362744" cy="423543"/>
            </a:xfrm>
            <a:custGeom>
              <a:avLst/>
              <a:gdLst>
                <a:gd name="connsiteX0" fmla="*/ 117302 w 703258"/>
                <a:gd name="connsiteY0" fmla="*/ 821130 h 821129"/>
                <a:gd name="connsiteX1" fmla="*/ 0 w 703258"/>
                <a:gd name="connsiteY1" fmla="*/ 821130 h 821129"/>
                <a:gd name="connsiteX2" fmla="*/ 0 w 703258"/>
                <a:gd name="connsiteY2" fmla="*/ 315254 h 821129"/>
                <a:gd name="connsiteX3" fmla="*/ 315254 w 703258"/>
                <a:gd name="connsiteY3" fmla="*/ 0 h 821129"/>
                <a:gd name="connsiteX4" fmla="*/ 703828 w 703258"/>
                <a:gd name="connsiteY4" fmla="*/ 0 h 821129"/>
                <a:gd name="connsiteX5" fmla="*/ 703828 w 703258"/>
                <a:gd name="connsiteY5" fmla="*/ 311778 h 821129"/>
                <a:gd name="connsiteX6" fmla="*/ 388573 w 703258"/>
                <a:gd name="connsiteY6" fmla="*/ 627032 h 821129"/>
                <a:gd name="connsiteX7" fmla="*/ 191813 w 703258"/>
                <a:gd name="connsiteY7" fmla="*/ 627032 h 821129"/>
                <a:gd name="connsiteX8" fmla="*/ 236697 w 703258"/>
                <a:gd name="connsiteY8" fmla="*/ 509730 h 821129"/>
                <a:gd name="connsiteX9" fmla="*/ 388573 w 703258"/>
                <a:gd name="connsiteY9" fmla="*/ 509730 h 821129"/>
                <a:gd name="connsiteX10" fmla="*/ 586525 w 703258"/>
                <a:gd name="connsiteY10" fmla="*/ 311778 h 821129"/>
                <a:gd name="connsiteX11" fmla="*/ 586525 w 703258"/>
                <a:gd name="connsiteY11" fmla="*/ 117302 h 821129"/>
                <a:gd name="connsiteX12" fmla="*/ 315254 w 703258"/>
                <a:gd name="connsiteY12" fmla="*/ 117302 h 821129"/>
                <a:gd name="connsiteX13" fmla="*/ 117302 w 703258"/>
                <a:gd name="connsiteY13" fmla="*/ 315254 h 821129"/>
                <a:gd name="connsiteX14" fmla="*/ 117302 w 703258"/>
                <a:gd name="connsiteY14" fmla="*/ 821130 h 82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3258" h="821129">
                  <a:moveTo>
                    <a:pt x="117302" y="821130"/>
                  </a:moveTo>
                  <a:lnTo>
                    <a:pt x="0" y="821130"/>
                  </a:lnTo>
                  <a:lnTo>
                    <a:pt x="0" y="315254"/>
                  </a:lnTo>
                  <a:cubicBezTo>
                    <a:pt x="0" y="141420"/>
                    <a:pt x="141426" y="0"/>
                    <a:pt x="315254" y="0"/>
                  </a:cubicBezTo>
                  <a:lnTo>
                    <a:pt x="703828" y="0"/>
                  </a:lnTo>
                  <a:lnTo>
                    <a:pt x="703828" y="311778"/>
                  </a:lnTo>
                  <a:cubicBezTo>
                    <a:pt x="703828" y="485612"/>
                    <a:pt x="562401" y="627032"/>
                    <a:pt x="388573" y="627032"/>
                  </a:cubicBezTo>
                  <a:lnTo>
                    <a:pt x="191813" y="627032"/>
                  </a:lnTo>
                  <a:lnTo>
                    <a:pt x="236697" y="509730"/>
                  </a:lnTo>
                  <a:lnTo>
                    <a:pt x="388573" y="509730"/>
                  </a:lnTo>
                  <a:cubicBezTo>
                    <a:pt x="497724" y="509730"/>
                    <a:pt x="586525" y="420928"/>
                    <a:pt x="586525" y="311778"/>
                  </a:cubicBezTo>
                  <a:lnTo>
                    <a:pt x="586525" y="117302"/>
                  </a:lnTo>
                  <a:lnTo>
                    <a:pt x="315254" y="117302"/>
                  </a:lnTo>
                  <a:cubicBezTo>
                    <a:pt x="206104" y="117302"/>
                    <a:pt x="117302" y="206104"/>
                    <a:pt x="117302" y="315254"/>
                  </a:cubicBezTo>
                  <a:lnTo>
                    <a:pt x="117302" y="821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3448A"/>
                </a:gs>
                <a:gs pos="100000">
                  <a:srgbClr val="D6005E"/>
                </a:gs>
              </a:gsLst>
              <a:path path="circle">
                <a:fillToRect l="100000" b="100000"/>
              </a:path>
              <a:tileRect t="-100000" r="-100000"/>
            </a:gradFill>
            <a:ln w="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32404B"/>
                </a:solidFill>
                <a:latin typeface="+mn-lt"/>
                <a:ea typeface="+mn-ea"/>
                <a:cs typeface="+mn-cs"/>
              </a:rPr>
              <a:t>Тренды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rgbClr val="32404B"/>
                </a:solidFill>
              </a:rPr>
              <a:t>Снижение рисков не получения сервиса.</a:t>
            </a:r>
            <a:endParaRPr lang="ru-RU" dirty="0">
              <a:solidFill>
                <a:srgbClr val="32404B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err="1" smtClean="0">
                <a:solidFill>
                  <a:srgbClr val="32404B"/>
                </a:solidFill>
              </a:rPr>
              <a:t>Тревел</a:t>
            </a:r>
            <a:endParaRPr lang="ru-RU" sz="2400" dirty="0">
              <a:solidFill>
                <a:srgbClr val="32404B"/>
              </a:solidFill>
            </a:endParaRP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Такси</a:t>
            </a:r>
            <a:endParaRPr lang="ru-RU" sz="2400" dirty="0">
              <a:solidFill>
                <a:srgbClr val="32404B"/>
              </a:solidFill>
            </a:endParaRP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Отправки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Канцелярские товары</a:t>
            </a:r>
          </a:p>
          <a:p>
            <a:endParaRPr lang="ru-RU" sz="2400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b="0" dirty="0">
                <a:solidFill>
                  <a:srgbClr val="32404B"/>
                </a:solidFill>
              </a:rPr>
              <a:t>У</a:t>
            </a:r>
            <a:r>
              <a:rPr lang="ru-RU" b="0" dirty="0" smtClean="0">
                <a:solidFill>
                  <a:srgbClr val="32404B"/>
                </a:solidFill>
              </a:rPr>
              <a:t>меньшение </a:t>
            </a:r>
            <a:r>
              <a:rPr lang="ru-RU" b="0" dirty="0">
                <a:solidFill>
                  <a:srgbClr val="32404B"/>
                </a:solidFill>
              </a:rPr>
              <a:t>документооборота и сокращение загрузки </a:t>
            </a:r>
            <a:r>
              <a:rPr lang="ru-RU" b="0" dirty="0" smtClean="0">
                <a:solidFill>
                  <a:srgbClr val="32404B"/>
                </a:solidFill>
              </a:rPr>
              <a:t>сотрудников.</a:t>
            </a:r>
            <a:endParaRPr lang="ru-RU" b="0" dirty="0">
              <a:solidFill>
                <a:srgbClr val="32404B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Нет возможности прогнозирования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Нет возможности консолидации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Необходимость </a:t>
            </a:r>
            <a:r>
              <a:rPr lang="ru-RU" sz="2400" dirty="0" err="1" smtClean="0">
                <a:solidFill>
                  <a:srgbClr val="32404B"/>
                </a:solidFill>
              </a:rPr>
              <a:t>тендерить</a:t>
            </a:r>
            <a:r>
              <a:rPr lang="ru-RU" sz="2400" dirty="0" smtClean="0">
                <a:solidFill>
                  <a:srgbClr val="32404B"/>
                </a:solidFill>
              </a:rPr>
              <a:t> мелкие закупки в соответствии с внутренними политиками</a:t>
            </a:r>
            <a:endParaRPr lang="ru-RU" sz="2400" dirty="0">
              <a:solidFill>
                <a:srgbClr val="32404B"/>
              </a:solidFill>
            </a:endParaRPr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7" name="Текст 7"/>
          <p:cNvSpPr txBox="1">
            <a:spLocks/>
          </p:cNvSpPr>
          <p:nvPr/>
        </p:nvSpPr>
        <p:spPr>
          <a:xfrm>
            <a:off x="839787" y="2605088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 smtClean="0">
                <a:solidFill>
                  <a:srgbClr val="32404B"/>
                </a:solidFill>
              </a:rPr>
              <a:t>Тестирование нескольких поставщиков услуг.</a:t>
            </a:r>
            <a:endParaRPr lang="ru-RU" dirty="0">
              <a:solidFill>
                <a:srgbClr val="3240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 uiExpand="1" build="p"/>
      <p:bldP spid="10" grpId="0" build="p"/>
      <p:bldP spid="2" grpId="0" build="p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32404B"/>
                </a:solidFill>
                <a:latin typeface="+mn-lt"/>
                <a:ea typeface="+mn-ea"/>
                <a:cs typeface="+mn-cs"/>
              </a:rPr>
              <a:t>Тренды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0" dirty="0">
                <a:solidFill>
                  <a:srgbClr val="32404B"/>
                </a:solidFill>
              </a:rPr>
              <a:t>Управление стоимостью контракта </a:t>
            </a:r>
            <a:r>
              <a:rPr lang="ru-RU" b="0" dirty="0" smtClean="0">
                <a:solidFill>
                  <a:srgbClr val="32404B"/>
                </a:solidFill>
              </a:rPr>
              <a:t>поставщика.</a:t>
            </a:r>
            <a:endParaRPr lang="ru-RU" b="0" dirty="0">
              <a:solidFill>
                <a:srgbClr val="32404B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Отправки (использование нашего договора и тарифов) </a:t>
            </a:r>
            <a:endParaRPr lang="ru-RU" sz="2400" dirty="0">
              <a:solidFill>
                <a:srgbClr val="32404B"/>
              </a:solidFill>
            </a:endParaRPr>
          </a:p>
          <a:p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32404B"/>
                </a:solidFill>
              </a:rPr>
              <a:t>Закупки через электронные площадки. </a:t>
            </a:r>
            <a:endParaRPr lang="ru-RU" b="0" dirty="0">
              <a:solidFill>
                <a:srgbClr val="32404B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Приоритетный канал для проведения тендеров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/>
              <a:t>Повышение прозрачности, открытости, конкуренции в </a:t>
            </a:r>
            <a:r>
              <a:rPr lang="ru-RU" sz="2400" dirty="0" smtClean="0"/>
              <a:t>закупках</a:t>
            </a:r>
            <a:endParaRPr lang="ru-RU" sz="2400" dirty="0">
              <a:solidFill>
                <a:srgbClr val="32404B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2A0E2E1C-4FF6-394F-B6BE-253E6AC92418}"/>
              </a:ext>
            </a:extLst>
          </p:cNvPr>
          <p:cNvGrpSpPr/>
          <p:nvPr/>
        </p:nvGrpSpPr>
        <p:grpSpPr>
          <a:xfrm>
            <a:off x="7980288" y="4747098"/>
            <a:ext cx="4211712" cy="2110902"/>
            <a:chOff x="6096000" y="3220279"/>
            <a:chExt cx="4411956" cy="2211264"/>
          </a:xfrm>
        </p:grpSpPr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52AB2B4A-4D81-F14C-9817-ACE0F96E89C0}"/>
                </a:ext>
              </a:extLst>
            </p:cNvPr>
            <p:cNvSpPr/>
            <p:nvPr/>
          </p:nvSpPr>
          <p:spPr>
            <a:xfrm>
              <a:off x="10189786" y="5102784"/>
              <a:ext cx="318170" cy="318170"/>
            </a:xfrm>
            <a:custGeom>
              <a:avLst/>
              <a:gdLst>
                <a:gd name="connsiteX0" fmla="*/ 153670 w 152400"/>
                <a:gd name="connsiteY0" fmla="*/ 0 h 152400"/>
                <a:gd name="connsiteX1" fmla="*/ 78740 w 152400"/>
                <a:gd name="connsiteY1" fmla="*/ 0 h 152400"/>
                <a:gd name="connsiteX2" fmla="*/ 0 w 152400"/>
                <a:gd name="connsiteY2" fmla="*/ 78740 h 152400"/>
                <a:gd name="connsiteX3" fmla="*/ 0 w 152400"/>
                <a:gd name="connsiteY3" fmla="*/ 156845 h 152400"/>
                <a:gd name="connsiteX4" fmla="*/ 29210 w 152400"/>
                <a:gd name="connsiteY4" fmla="*/ 156845 h 152400"/>
                <a:gd name="connsiteX5" fmla="*/ 29210 w 152400"/>
                <a:gd name="connsiteY5" fmla="*/ 78740 h 152400"/>
                <a:gd name="connsiteX6" fmla="*/ 78740 w 152400"/>
                <a:gd name="connsiteY6" fmla="*/ 29210 h 152400"/>
                <a:gd name="connsiteX7" fmla="*/ 146685 w 152400"/>
                <a:gd name="connsiteY7" fmla="*/ 29210 h 152400"/>
                <a:gd name="connsiteX8" fmla="*/ 146685 w 152400"/>
                <a:gd name="connsiteY8" fmla="*/ 78105 h 152400"/>
                <a:gd name="connsiteX9" fmla="*/ 97155 w 152400"/>
                <a:gd name="connsiteY9" fmla="*/ 127635 h 152400"/>
                <a:gd name="connsiteX10" fmla="*/ 59055 w 152400"/>
                <a:gd name="connsiteY10" fmla="*/ 127635 h 152400"/>
                <a:gd name="connsiteX11" fmla="*/ 47625 w 152400"/>
                <a:gd name="connsiteY11" fmla="*/ 156845 h 152400"/>
                <a:gd name="connsiteX12" fmla="*/ 97155 w 152400"/>
                <a:gd name="connsiteY12" fmla="*/ 156845 h 152400"/>
                <a:gd name="connsiteX13" fmla="*/ 153670 w 152400"/>
                <a:gd name="connsiteY13" fmla="*/ 132715 h 152400"/>
                <a:gd name="connsiteX14" fmla="*/ 153670 w 152400"/>
                <a:gd name="connsiteY14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400" h="152400">
                  <a:moveTo>
                    <a:pt x="153670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29210" y="15684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19380" y="156845"/>
                    <a:pt x="139700" y="147320"/>
                    <a:pt x="153670" y="132715"/>
                  </a:cubicBezTo>
                  <a:lnTo>
                    <a:pt x="15367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="" xmlns:a16="http://schemas.microsoft.com/office/drawing/2014/main" id="{4BBDDC88-4780-2340-B1BD-2ABF02CFF2BD}"/>
                </a:ext>
              </a:extLst>
            </p:cNvPr>
            <p:cNvSpPr/>
            <p:nvPr/>
          </p:nvSpPr>
          <p:spPr>
            <a:xfrm>
              <a:off x="9919342" y="5369251"/>
              <a:ext cx="225370" cy="53028"/>
            </a:xfrm>
            <a:custGeom>
              <a:avLst/>
              <a:gdLst>
                <a:gd name="connsiteX0" fmla="*/ 61595 w 107950"/>
                <a:gd name="connsiteY0" fmla="*/ 29210 h 25400"/>
                <a:gd name="connsiteX1" fmla="*/ 99695 w 107950"/>
                <a:gd name="connsiteY1" fmla="*/ 29210 h 25400"/>
                <a:gd name="connsiteX2" fmla="*/ 111125 w 107950"/>
                <a:gd name="connsiteY2" fmla="*/ 0 h 25400"/>
                <a:gd name="connsiteX3" fmla="*/ 61595 w 107950"/>
                <a:gd name="connsiteY3" fmla="*/ 0 h 25400"/>
                <a:gd name="connsiteX4" fmla="*/ 0 w 107950"/>
                <a:gd name="connsiteY4" fmla="*/ 29845 h 25400"/>
                <a:gd name="connsiteX5" fmla="*/ 56515 w 107950"/>
                <a:gd name="connsiteY5" fmla="*/ 29845 h 25400"/>
                <a:gd name="connsiteX6" fmla="*/ 61595 w 107950"/>
                <a:gd name="connsiteY6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25400">
                  <a:moveTo>
                    <a:pt x="61595" y="29210"/>
                  </a:moveTo>
                  <a:lnTo>
                    <a:pt x="99695" y="29210"/>
                  </a:lnTo>
                  <a:lnTo>
                    <a:pt x="111125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845"/>
                  </a:cubicBezTo>
                  <a:lnTo>
                    <a:pt x="56515" y="29845"/>
                  </a:lnTo>
                  <a:cubicBezTo>
                    <a:pt x="57785" y="29210"/>
                    <a:pt x="59690" y="29210"/>
                    <a:pt x="61595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4AA3802E-E98B-C34E-9038-CBE6B3CC04A7}"/>
                </a:ext>
              </a:extLst>
            </p:cNvPr>
            <p:cNvSpPr/>
            <p:nvPr/>
          </p:nvSpPr>
          <p:spPr>
            <a:xfrm>
              <a:off x="9227322" y="4445233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E9759BD2-11EC-9E47-9CBB-7084220AE30F}"/>
                </a:ext>
              </a:extLst>
            </p:cNvPr>
            <p:cNvSpPr/>
            <p:nvPr/>
          </p:nvSpPr>
          <p:spPr>
            <a:xfrm>
              <a:off x="7881729" y="5279103"/>
              <a:ext cx="357941" cy="145828"/>
            </a:xfrm>
            <a:custGeom>
              <a:avLst/>
              <a:gdLst>
                <a:gd name="connsiteX0" fmla="*/ 175895 w 171450"/>
                <a:gd name="connsiteY0" fmla="*/ 72390 h 69850"/>
                <a:gd name="connsiteX1" fmla="*/ 175895 w 171450"/>
                <a:gd name="connsiteY1" fmla="*/ 0 h 69850"/>
                <a:gd name="connsiteX2" fmla="*/ 78740 w 171450"/>
                <a:gd name="connsiteY2" fmla="*/ 0 h 69850"/>
                <a:gd name="connsiteX3" fmla="*/ 0 w 171450"/>
                <a:gd name="connsiteY3" fmla="*/ 72390 h 69850"/>
                <a:gd name="connsiteX4" fmla="*/ 29845 w 171450"/>
                <a:gd name="connsiteY4" fmla="*/ 72390 h 69850"/>
                <a:gd name="connsiteX5" fmla="*/ 78740 w 171450"/>
                <a:gd name="connsiteY5" fmla="*/ 29845 h 69850"/>
                <a:gd name="connsiteX6" fmla="*/ 146685 w 171450"/>
                <a:gd name="connsiteY6" fmla="*/ 29845 h 69850"/>
                <a:gd name="connsiteX7" fmla="*/ 146685 w 171450"/>
                <a:gd name="connsiteY7" fmla="*/ 72390 h 69850"/>
                <a:gd name="connsiteX8" fmla="*/ 175895 w 171450"/>
                <a:gd name="connsiteY8" fmla="*/ 7239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175895" y="72390"/>
                  </a:moveTo>
                  <a:lnTo>
                    <a:pt x="175895" y="0"/>
                  </a:lnTo>
                  <a:lnTo>
                    <a:pt x="78740" y="0"/>
                  </a:lnTo>
                  <a:cubicBezTo>
                    <a:pt x="37465" y="0"/>
                    <a:pt x="3810" y="31750"/>
                    <a:pt x="0" y="72390"/>
                  </a:cubicBezTo>
                  <a:lnTo>
                    <a:pt x="29845" y="72390"/>
                  </a:lnTo>
                  <a:cubicBezTo>
                    <a:pt x="33020" y="48260"/>
                    <a:pt x="53975" y="29845"/>
                    <a:pt x="78740" y="29845"/>
                  </a:cubicBezTo>
                  <a:lnTo>
                    <a:pt x="146685" y="29845"/>
                  </a:lnTo>
                  <a:lnTo>
                    <a:pt x="146685" y="72390"/>
                  </a:lnTo>
                  <a:lnTo>
                    <a:pt x="175895" y="7239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3A1CD106-6B5F-8D4E-8BCF-0D6EA88D620D}"/>
                </a:ext>
              </a:extLst>
            </p:cNvPr>
            <p:cNvSpPr/>
            <p:nvPr/>
          </p:nvSpPr>
          <p:spPr>
            <a:xfrm>
              <a:off x="10458905" y="4294102"/>
              <a:ext cx="39771" cy="53028"/>
            </a:xfrm>
            <a:custGeom>
              <a:avLst/>
              <a:gdLst>
                <a:gd name="connsiteX0" fmla="*/ 0 w 19050"/>
                <a:gd name="connsiteY0" fmla="*/ 29845 h 25400"/>
                <a:gd name="connsiteX1" fmla="*/ 24765 w 19050"/>
                <a:gd name="connsiteY1" fmla="*/ 29845 h 25400"/>
                <a:gd name="connsiteX2" fmla="*/ 24765 w 19050"/>
                <a:gd name="connsiteY2" fmla="*/ 0 h 25400"/>
                <a:gd name="connsiteX3" fmla="*/ 11430 w 190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5400">
                  <a:moveTo>
                    <a:pt x="0" y="29845"/>
                  </a:moveTo>
                  <a:lnTo>
                    <a:pt x="24765" y="29845"/>
                  </a:lnTo>
                  <a:lnTo>
                    <a:pt x="24765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95F6E53A-3D6E-BC48-9756-85082D200896}"/>
                </a:ext>
              </a:extLst>
            </p:cNvPr>
            <p:cNvSpPr/>
            <p:nvPr/>
          </p:nvSpPr>
          <p:spPr>
            <a:xfrm>
              <a:off x="10051912" y="4028961"/>
              <a:ext cx="450741" cy="583311"/>
            </a:xfrm>
            <a:custGeom>
              <a:avLst/>
              <a:gdLst>
                <a:gd name="connsiteX0" fmla="*/ 176530 w 215900"/>
                <a:gd name="connsiteY0" fmla="*/ 205105 h 279400"/>
                <a:gd name="connsiteX1" fmla="*/ 176530 w 215900"/>
                <a:gd name="connsiteY1" fmla="*/ 78105 h 279400"/>
                <a:gd name="connsiteX2" fmla="*/ 219710 w 215900"/>
                <a:gd name="connsiteY2" fmla="*/ 29210 h 279400"/>
                <a:gd name="connsiteX3" fmla="*/ 219710 w 215900"/>
                <a:gd name="connsiteY3" fmla="*/ 0 h 279400"/>
                <a:gd name="connsiteX4" fmla="*/ 146685 w 215900"/>
                <a:gd name="connsiteY4" fmla="*/ 78740 h 279400"/>
                <a:gd name="connsiteX5" fmla="*/ 146685 w 215900"/>
                <a:gd name="connsiteY5" fmla="*/ 205740 h 279400"/>
                <a:gd name="connsiteX6" fmla="*/ 97155 w 215900"/>
                <a:gd name="connsiteY6" fmla="*/ 255270 h 279400"/>
                <a:gd name="connsiteX7" fmla="*/ 29210 w 215900"/>
                <a:gd name="connsiteY7" fmla="*/ 255270 h 279400"/>
                <a:gd name="connsiteX8" fmla="*/ 29210 w 215900"/>
                <a:gd name="connsiteY8" fmla="*/ 206375 h 279400"/>
                <a:gd name="connsiteX9" fmla="*/ 78740 w 215900"/>
                <a:gd name="connsiteY9" fmla="*/ 156845 h 279400"/>
                <a:gd name="connsiteX10" fmla="*/ 116840 w 215900"/>
                <a:gd name="connsiteY10" fmla="*/ 156845 h 279400"/>
                <a:gd name="connsiteX11" fmla="*/ 128270 w 215900"/>
                <a:gd name="connsiteY11" fmla="*/ 127635 h 279400"/>
                <a:gd name="connsiteX12" fmla="*/ 78740 w 215900"/>
                <a:gd name="connsiteY12" fmla="*/ 127635 h 279400"/>
                <a:gd name="connsiteX13" fmla="*/ 0 w 215900"/>
                <a:gd name="connsiteY13" fmla="*/ 206375 h 279400"/>
                <a:gd name="connsiteX14" fmla="*/ 0 w 215900"/>
                <a:gd name="connsiteY14" fmla="*/ 284480 h 279400"/>
                <a:gd name="connsiteX15" fmla="*/ 97155 w 215900"/>
                <a:gd name="connsiteY15" fmla="*/ 284480 h 279400"/>
                <a:gd name="connsiteX16" fmla="*/ 176530 w 215900"/>
                <a:gd name="connsiteY16" fmla="*/ 205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900" h="279400">
                  <a:moveTo>
                    <a:pt x="176530" y="205105"/>
                  </a:moveTo>
                  <a:lnTo>
                    <a:pt x="176530" y="78105"/>
                  </a:lnTo>
                  <a:cubicBezTo>
                    <a:pt x="176530" y="52705"/>
                    <a:pt x="195580" y="31750"/>
                    <a:pt x="219710" y="29210"/>
                  </a:cubicBezTo>
                  <a:lnTo>
                    <a:pt x="219710" y="0"/>
                  </a:lnTo>
                  <a:cubicBezTo>
                    <a:pt x="179070" y="3175"/>
                    <a:pt x="146685" y="37465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6530" y="248920"/>
                    <a:pt x="176530" y="205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FA93C735-2532-EC4C-A99E-133B2717C163}"/>
                </a:ext>
              </a:extLst>
            </p:cNvPr>
            <p:cNvSpPr/>
            <p:nvPr/>
          </p:nvSpPr>
          <p:spPr>
            <a:xfrm>
              <a:off x="8400080" y="4862831"/>
              <a:ext cx="662854" cy="556797"/>
            </a:xfrm>
            <a:custGeom>
              <a:avLst/>
              <a:gdLst>
                <a:gd name="connsiteX0" fmla="*/ 175895 w 317500"/>
                <a:gd name="connsiteY0" fmla="*/ 205740 h 266700"/>
                <a:gd name="connsiteX1" fmla="*/ 175895 w 317500"/>
                <a:gd name="connsiteY1" fmla="*/ 78740 h 266700"/>
                <a:gd name="connsiteX2" fmla="*/ 225425 w 317500"/>
                <a:gd name="connsiteY2" fmla="*/ 29210 h 266700"/>
                <a:gd name="connsiteX3" fmla="*/ 293370 w 317500"/>
                <a:gd name="connsiteY3" fmla="*/ 29210 h 266700"/>
                <a:gd name="connsiteX4" fmla="*/ 293370 w 317500"/>
                <a:gd name="connsiteY4" fmla="*/ 78105 h 266700"/>
                <a:gd name="connsiteX5" fmla="*/ 243840 w 317500"/>
                <a:gd name="connsiteY5" fmla="*/ 127635 h 266700"/>
                <a:gd name="connsiteX6" fmla="*/ 205740 w 317500"/>
                <a:gd name="connsiteY6" fmla="*/ 127635 h 266700"/>
                <a:gd name="connsiteX7" fmla="*/ 194310 w 317500"/>
                <a:gd name="connsiteY7" fmla="*/ 156845 h 266700"/>
                <a:gd name="connsiteX8" fmla="*/ 243840 w 317500"/>
                <a:gd name="connsiteY8" fmla="*/ 156845 h 266700"/>
                <a:gd name="connsiteX9" fmla="*/ 322580 w 317500"/>
                <a:gd name="connsiteY9" fmla="*/ 78105 h 266700"/>
                <a:gd name="connsiteX10" fmla="*/ 322580 w 317500"/>
                <a:gd name="connsiteY10" fmla="*/ 0 h 266700"/>
                <a:gd name="connsiteX11" fmla="*/ 225425 w 317500"/>
                <a:gd name="connsiteY11" fmla="*/ 0 h 266700"/>
                <a:gd name="connsiteX12" fmla="*/ 146685 w 317500"/>
                <a:gd name="connsiteY12" fmla="*/ 78740 h 266700"/>
                <a:gd name="connsiteX13" fmla="*/ 146685 w 317500"/>
                <a:gd name="connsiteY13" fmla="*/ 205740 h 266700"/>
                <a:gd name="connsiteX14" fmla="*/ 97155 w 317500"/>
                <a:gd name="connsiteY14" fmla="*/ 255270 h 266700"/>
                <a:gd name="connsiteX15" fmla="*/ 29210 w 317500"/>
                <a:gd name="connsiteY15" fmla="*/ 255270 h 266700"/>
                <a:gd name="connsiteX16" fmla="*/ 29210 w 317500"/>
                <a:gd name="connsiteY16" fmla="*/ 206375 h 266700"/>
                <a:gd name="connsiteX17" fmla="*/ 78740 w 317500"/>
                <a:gd name="connsiteY17" fmla="*/ 156845 h 266700"/>
                <a:gd name="connsiteX18" fmla="*/ 116840 w 317500"/>
                <a:gd name="connsiteY18" fmla="*/ 156845 h 266700"/>
                <a:gd name="connsiteX19" fmla="*/ 128270 w 317500"/>
                <a:gd name="connsiteY19" fmla="*/ 127635 h 266700"/>
                <a:gd name="connsiteX20" fmla="*/ 78740 w 317500"/>
                <a:gd name="connsiteY20" fmla="*/ 127635 h 266700"/>
                <a:gd name="connsiteX21" fmla="*/ 0 w 317500"/>
                <a:gd name="connsiteY21" fmla="*/ 206375 h 266700"/>
                <a:gd name="connsiteX22" fmla="*/ 0 w 317500"/>
                <a:gd name="connsiteY22" fmla="*/ 271780 h 266700"/>
                <a:gd name="connsiteX23" fmla="*/ 140335 w 317500"/>
                <a:gd name="connsiteY23" fmla="*/ 271780 h 266700"/>
                <a:gd name="connsiteX24" fmla="*/ 175895 w 317500"/>
                <a:gd name="connsiteY24" fmla="*/ 20574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667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1780"/>
                  </a:lnTo>
                  <a:lnTo>
                    <a:pt x="140335" y="271780"/>
                  </a:lnTo>
                  <a:cubicBezTo>
                    <a:pt x="161925" y="257810"/>
                    <a:pt x="175895" y="233680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3B7A6932-E5C3-FE47-B6A2-39983E649C4F}"/>
                </a:ext>
              </a:extLst>
            </p:cNvPr>
            <p:cNvSpPr/>
            <p:nvPr/>
          </p:nvSpPr>
          <p:spPr>
            <a:xfrm>
              <a:off x="8569771" y="378900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C87764C9-6504-FD4C-964F-D2B8D90D15A4}"/>
                </a:ext>
              </a:extLst>
            </p:cNvPr>
            <p:cNvSpPr/>
            <p:nvPr/>
          </p:nvSpPr>
          <p:spPr>
            <a:xfrm>
              <a:off x="10221603" y="3220279"/>
              <a:ext cx="278399" cy="318170"/>
            </a:xfrm>
            <a:custGeom>
              <a:avLst/>
              <a:gdLst>
                <a:gd name="connsiteX0" fmla="*/ 97155 w 133350"/>
                <a:gd name="connsiteY0" fmla="*/ 127635 h 152400"/>
                <a:gd name="connsiteX1" fmla="*/ 29210 w 133350"/>
                <a:gd name="connsiteY1" fmla="*/ 127635 h 152400"/>
                <a:gd name="connsiteX2" fmla="*/ 29210 w 133350"/>
                <a:gd name="connsiteY2" fmla="*/ 78740 h 152400"/>
                <a:gd name="connsiteX3" fmla="*/ 78740 w 133350"/>
                <a:gd name="connsiteY3" fmla="*/ 29210 h 152400"/>
                <a:gd name="connsiteX4" fmla="*/ 116840 w 133350"/>
                <a:gd name="connsiteY4" fmla="*/ 29210 h 152400"/>
                <a:gd name="connsiteX5" fmla="*/ 128270 w 133350"/>
                <a:gd name="connsiteY5" fmla="*/ 0 h 152400"/>
                <a:gd name="connsiteX6" fmla="*/ 78740 w 133350"/>
                <a:gd name="connsiteY6" fmla="*/ 0 h 152400"/>
                <a:gd name="connsiteX7" fmla="*/ 0 w 133350"/>
                <a:gd name="connsiteY7" fmla="*/ 78740 h 152400"/>
                <a:gd name="connsiteX8" fmla="*/ 0 w 133350"/>
                <a:gd name="connsiteY8" fmla="*/ 156845 h 152400"/>
                <a:gd name="connsiteX9" fmla="*/ 97155 w 133350"/>
                <a:gd name="connsiteY9" fmla="*/ 156845 h 152400"/>
                <a:gd name="connsiteX10" fmla="*/ 138430 w 133350"/>
                <a:gd name="connsiteY10" fmla="*/ 144780 h 152400"/>
                <a:gd name="connsiteX11" fmla="*/ 138430 w 133350"/>
                <a:gd name="connsiteY11" fmla="*/ 104775 h 152400"/>
                <a:gd name="connsiteX12" fmla="*/ 97155 w 133350"/>
                <a:gd name="connsiteY12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52400">
                  <a:moveTo>
                    <a:pt x="97155" y="127635"/>
                  </a:move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12395" y="156845"/>
                    <a:pt x="126365" y="152400"/>
                    <a:pt x="138430" y="144780"/>
                  </a:cubicBezTo>
                  <a:lnTo>
                    <a:pt x="138430" y="104775"/>
                  </a:lnTo>
                  <a:cubicBezTo>
                    <a:pt x="129540" y="118745"/>
                    <a:pt x="114300" y="127635"/>
                    <a:pt x="97155" y="12763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DFDA016B-DB5C-654B-9DA2-BDF4D0858C7E}"/>
                </a:ext>
              </a:extLst>
            </p:cNvPr>
            <p:cNvSpPr/>
            <p:nvPr/>
          </p:nvSpPr>
          <p:spPr>
            <a:xfrm>
              <a:off x="9395687" y="3371410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3F89CB3B-D4FE-DC4D-9A15-58FCB0FEA658}"/>
                </a:ext>
              </a:extLst>
            </p:cNvPr>
            <p:cNvSpPr/>
            <p:nvPr/>
          </p:nvSpPr>
          <p:spPr>
            <a:xfrm>
              <a:off x="7743855" y="4206606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8575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8FB012FD-570D-7847-8FBF-78CCF85C07C7}"/>
                </a:ext>
              </a:extLst>
            </p:cNvPr>
            <p:cNvSpPr/>
            <p:nvPr/>
          </p:nvSpPr>
          <p:spPr>
            <a:xfrm>
              <a:off x="6916613" y="4622878"/>
              <a:ext cx="662854" cy="583311"/>
            </a:xfrm>
            <a:custGeom>
              <a:avLst/>
              <a:gdLst>
                <a:gd name="connsiteX0" fmla="*/ 323215 w 317500"/>
                <a:gd name="connsiteY0" fmla="*/ 78105 h 279400"/>
                <a:gd name="connsiteX1" fmla="*/ 323215 w 317500"/>
                <a:gd name="connsiteY1" fmla="*/ 0 h 279400"/>
                <a:gd name="connsiteX2" fmla="*/ 226060 w 317500"/>
                <a:gd name="connsiteY2" fmla="*/ 0 h 279400"/>
                <a:gd name="connsiteX3" fmla="*/ 147320 w 317500"/>
                <a:gd name="connsiteY3" fmla="*/ 78740 h 279400"/>
                <a:gd name="connsiteX4" fmla="*/ 147320 w 317500"/>
                <a:gd name="connsiteY4" fmla="*/ 205740 h 279400"/>
                <a:gd name="connsiteX5" fmla="*/ 97790 w 317500"/>
                <a:gd name="connsiteY5" fmla="*/ 255270 h 279400"/>
                <a:gd name="connsiteX6" fmla="*/ 29845 w 317500"/>
                <a:gd name="connsiteY6" fmla="*/ 255270 h 279400"/>
                <a:gd name="connsiteX7" fmla="*/ 29845 w 317500"/>
                <a:gd name="connsiteY7" fmla="*/ 206375 h 279400"/>
                <a:gd name="connsiteX8" fmla="*/ 79375 w 317500"/>
                <a:gd name="connsiteY8" fmla="*/ 156845 h 279400"/>
                <a:gd name="connsiteX9" fmla="*/ 117475 w 317500"/>
                <a:gd name="connsiteY9" fmla="*/ 156845 h 279400"/>
                <a:gd name="connsiteX10" fmla="*/ 128905 w 317500"/>
                <a:gd name="connsiteY10" fmla="*/ 127635 h 279400"/>
                <a:gd name="connsiteX11" fmla="*/ 78740 w 317500"/>
                <a:gd name="connsiteY11" fmla="*/ 127635 h 279400"/>
                <a:gd name="connsiteX12" fmla="*/ 0 w 317500"/>
                <a:gd name="connsiteY12" fmla="*/ 206375 h 279400"/>
                <a:gd name="connsiteX13" fmla="*/ 0 w 317500"/>
                <a:gd name="connsiteY13" fmla="*/ 284480 h 279400"/>
                <a:gd name="connsiteX14" fmla="*/ 97155 w 317500"/>
                <a:gd name="connsiteY14" fmla="*/ 284480 h 279400"/>
                <a:gd name="connsiteX15" fmla="*/ 175895 w 317500"/>
                <a:gd name="connsiteY15" fmla="*/ 205740 h 279400"/>
                <a:gd name="connsiteX16" fmla="*/ 175895 w 317500"/>
                <a:gd name="connsiteY16" fmla="*/ 78740 h 279400"/>
                <a:gd name="connsiteX17" fmla="*/ 225425 w 317500"/>
                <a:gd name="connsiteY17" fmla="*/ 29210 h 279400"/>
                <a:gd name="connsiteX18" fmla="*/ 293370 w 317500"/>
                <a:gd name="connsiteY18" fmla="*/ 29210 h 279400"/>
                <a:gd name="connsiteX19" fmla="*/ 293370 w 317500"/>
                <a:gd name="connsiteY19" fmla="*/ 78105 h 279400"/>
                <a:gd name="connsiteX20" fmla="*/ 243840 w 317500"/>
                <a:gd name="connsiteY20" fmla="*/ 127635 h 279400"/>
                <a:gd name="connsiteX21" fmla="*/ 205740 w 317500"/>
                <a:gd name="connsiteY21" fmla="*/ 127635 h 279400"/>
                <a:gd name="connsiteX22" fmla="*/ 194310 w 317500"/>
                <a:gd name="connsiteY22" fmla="*/ 156845 h 279400"/>
                <a:gd name="connsiteX23" fmla="*/ 243840 w 317500"/>
                <a:gd name="connsiteY23" fmla="*/ 156845 h 279400"/>
                <a:gd name="connsiteX24" fmla="*/ 323215 w 317500"/>
                <a:gd name="connsiteY24" fmla="*/ 78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323215" y="78105"/>
                  </a:move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7480"/>
                    <a:pt x="323215" y="121920"/>
                    <a:pt x="323215" y="7810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E561C2CF-FCED-0145-8677-21F3DC726A61}"/>
                </a:ext>
              </a:extLst>
            </p:cNvPr>
            <p:cNvSpPr/>
            <p:nvPr/>
          </p:nvSpPr>
          <p:spPr>
            <a:xfrm>
              <a:off x="6398261" y="5040476"/>
              <a:ext cx="357941" cy="384455"/>
            </a:xfrm>
            <a:custGeom>
              <a:avLst/>
              <a:gdLst>
                <a:gd name="connsiteX0" fmla="*/ 78740 w 171450"/>
                <a:gd name="connsiteY0" fmla="*/ 29210 h 184150"/>
                <a:gd name="connsiteX1" fmla="*/ 146685 w 171450"/>
                <a:gd name="connsiteY1" fmla="*/ 29210 h 184150"/>
                <a:gd name="connsiteX2" fmla="*/ 146685 w 171450"/>
                <a:gd name="connsiteY2" fmla="*/ 78105 h 184150"/>
                <a:gd name="connsiteX3" fmla="*/ 97155 w 171450"/>
                <a:gd name="connsiteY3" fmla="*/ 127635 h 184150"/>
                <a:gd name="connsiteX4" fmla="*/ 59055 w 171450"/>
                <a:gd name="connsiteY4" fmla="*/ 127635 h 184150"/>
                <a:gd name="connsiteX5" fmla="*/ 47625 w 171450"/>
                <a:gd name="connsiteY5" fmla="*/ 156845 h 184150"/>
                <a:gd name="connsiteX6" fmla="*/ 97155 w 171450"/>
                <a:gd name="connsiteY6" fmla="*/ 156845 h 184150"/>
                <a:gd name="connsiteX7" fmla="*/ 175895 w 171450"/>
                <a:gd name="connsiteY7" fmla="*/ 78105 h 184150"/>
                <a:gd name="connsiteX8" fmla="*/ 175895 w 171450"/>
                <a:gd name="connsiteY8" fmla="*/ 0 h 184150"/>
                <a:gd name="connsiteX9" fmla="*/ 78740 w 171450"/>
                <a:gd name="connsiteY9" fmla="*/ 0 h 184150"/>
                <a:gd name="connsiteX10" fmla="*/ 0 w 171450"/>
                <a:gd name="connsiteY10" fmla="*/ 78740 h 184150"/>
                <a:gd name="connsiteX11" fmla="*/ 0 w 171450"/>
                <a:gd name="connsiteY11" fmla="*/ 186690 h 184150"/>
                <a:gd name="connsiteX12" fmla="*/ 29210 w 171450"/>
                <a:gd name="connsiteY12" fmla="*/ 186690 h 184150"/>
                <a:gd name="connsiteX13" fmla="*/ 29210 w 171450"/>
                <a:gd name="connsiteY13" fmla="*/ 78740 h 184150"/>
                <a:gd name="connsiteX14" fmla="*/ 78740 w 171450"/>
                <a:gd name="connsiteY14" fmla="*/ 2921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6690"/>
                  </a:lnTo>
                  <a:lnTo>
                    <a:pt x="29210" y="186690"/>
                  </a:lnTo>
                  <a:lnTo>
                    <a:pt x="29210" y="78740"/>
                  </a:lnTo>
                  <a:cubicBezTo>
                    <a:pt x="28575" y="52070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C7F1BAE5-0AEC-6D43-A468-CE88DB943BE7}"/>
                </a:ext>
              </a:extLst>
            </p:cNvPr>
            <p:cNvSpPr/>
            <p:nvPr/>
          </p:nvSpPr>
          <p:spPr>
            <a:xfrm>
              <a:off x="6096000" y="5306943"/>
              <a:ext cx="251885" cy="119314"/>
            </a:xfrm>
            <a:custGeom>
              <a:avLst/>
              <a:gdLst>
                <a:gd name="connsiteX0" fmla="*/ 76200 w 120650"/>
                <a:gd name="connsiteY0" fmla="*/ 0 h 57150"/>
                <a:gd name="connsiteX1" fmla="*/ 0 w 120650"/>
                <a:gd name="connsiteY1" fmla="*/ 59055 h 57150"/>
                <a:gd name="connsiteX2" fmla="*/ 31115 w 120650"/>
                <a:gd name="connsiteY2" fmla="*/ 59055 h 57150"/>
                <a:gd name="connsiteX3" fmla="*/ 76200 w 120650"/>
                <a:gd name="connsiteY3" fmla="*/ 29210 h 57150"/>
                <a:gd name="connsiteX4" fmla="*/ 114300 w 120650"/>
                <a:gd name="connsiteY4" fmla="*/ 29210 h 57150"/>
                <a:gd name="connsiteX5" fmla="*/ 125730 w 120650"/>
                <a:gd name="connsiteY5" fmla="*/ 0 h 57150"/>
                <a:gd name="connsiteX6" fmla="*/ 76200 w 120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50" h="57150">
                  <a:moveTo>
                    <a:pt x="76200" y="0"/>
                  </a:moveTo>
                  <a:cubicBezTo>
                    <a:pt x="39370" y="0"/>
                    <a:pt x="8890" y="25400"/>
                    <a:pt x="0" y="59055"/>
                  </a:cubicBezTo>
                  <a:lnTo>
                    <a:pt x="31115" y="59055"/>
                  </a:lnTo>
                  <a:cubicBezTo>
                    <a:pt x="38735" y="41910"/>
                    <a:pt x="56515" y="29210"/>
                    <a:pt x="76200" y="29210"/>
                  </a:cubicBezTo>
                  <a:lnTo>
                    <a:pt x="114300" y="29210"/>
                  </a:lnTo>
                  <a:lnTo>
                    <a:pt x="125730" y="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46C02AAE-2EE5-4E4D-877B-725925202F42}"/>
                </a:ext>
              </a:extLst>
            </p:cNvPr>
            <p:cNvSpPr/>
            <p:nvPr/>
          </p:nvSpPr>
          <p:spPr>
            <a:xfrm>
              <a:off x="9554772" y="5040476"/>
              <a:ext cx="357941" cy="318170"/>
            </a:xfrm>
            <a:custGeom>
              <a:avLst/>
              <a:gdLst>
                <a:gd name="connsiteX0" fmla="*/ 175895 w 171450"/>
                <a:gd name="connsiteY0" fmla="*/ 78105 h 152400"/>
                <a:gd name="connsiteX1" fmla="*/ 146685 w 171450"/>
                <a:gd name="connsiteY1" fmla="*/ 78105 h 152400"/>
                <a:gd name="connsiteX2" fmla="*/ 97155 w 171450"/>
                <a:gd name="connsiteY2" fmla="*/ 127635 h 152400"/>
                <a:gd name="connsiteX3" fmla="*/ 29210 w 171450"/>
                <a:gd name="connsiteY3" fmla="*/ 127635 h 152400"/>
                <a:gd name="connsiteX4" fmla="*/ 29210 w 171450"/>
                <a:gd name="connsiteY4" fmla="*/ 78740 h 152400"/>
                <a:gd name="connsiteX5" fmla="*/ 78740 w 171450"/>
                <a:gd name="connsiteY5" fmla="*/ 29210 h 152400"/>
                <a:gd name="connsiteX6" fmla="*/ 116840 w 171450"/>
                <a:gd name="connsiteY6" fmla="*/ 29210 h 152400"/>
                <a:gd name="connsiteX7" fmla="*/ 128270 w 171450"/>
                <a:gd name="connsiteY7" fmla="*/ 0 h 152400"/>
                <a:gd name="connsiteX8" fmla="*/ 78740 w 171450"/>
                <a:gd name="connsiteY8" fmla="*/ 0 h 152400"/>
                <a:gd name="connsiteX9" fmla="*/ 0 w 171450"/>
                <a:gd name="connsiteY9" fmla="*/ 78740 h 152400"/>
                <a:gd name="connsiteX10" fmla="*/ 0 w 171450"/>
                <a:gd name="connsiteY10" fmla="*/ 156845 h 152400"/>
                <a:gd name="connsiteX11" fmla="*/ 97155 w 171450"/>
                <a:gd name="connsiteY11" fmla="*/ 156845 h 152400"/>
                <a:gd name="connsiteX12" fmla="*/ 175895 w 171450"/>
                <a:gd name="connsiteY12" fmla="*/ 7810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52400">
                  <a:moveTo>
                    <a:pt x="175895" y="78105"/>
                  </a:move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210FB26D-3D55-9A49-8665-4A98C131795B}"/>
                </a:ext>
              </a:extLst>
            </p:cNvPr>
            <p:cNvSpPr/>
            <p:nvPr/>
          </p:nvSpPr>
          <p:spPr>
            <a:xfrm>
              <a:off x="10380688" y="4625529"/>
              <a:ext cx="119314" cy="318170"/>
            </a:xfrm>
            <a:custGeom>
              <a:avLst/>
              <a:gdLst>
                <a:gd name="connsiteX0" fmla="*/ 62230 w 57150"/>
                <a:gd name="connsiteY0" fmla="*/ 126365 h 152400"/>
                <a:gd name="connsiteX1" fmla="*/ 29210 w 57150"/>
                <a:gd name="connsiteY1" fmla="*/ 126365 h 152400"/>
                <a:gd name="connsiteX2" fmla="*/ 29210 w 57150"/>
                <a:gd name="connsiteY2" fmla="*/ 77470 h 152400"/>
                <a:gd name="connsiteX3" fmla="*/ 62230 w 57150"/>
                <a:gd name="connsiteY3" fmla="*/ 30480 h 152400"/>
                <a:gd name="connsiteX4" fmla="*/ 62230 w 57150"/>
                <a:gd name="connsiteY4" fmla="*/ 0 h 152400"/>
                <a:gd name="connsiteX5" fmla="*/ 0 w 57150"/>
                <a:gd name="connsiteY5" fmla="*/ 77470 h 152400"/>
                <a:gd name="connsiteX6" fmla="*/ 0 w 57150"/>
                <a:gd name="connsiteY6" fmla="*/ 155575 h 152400"/>
                <a:gd name="connsiteX7" fmla="*/ 62230 w 57150"/>
                <a:gd name="connsiteY7" fmla="*/ 155575 h 152400"/>
                <a:gd name="connsiteX8" fmla="*/ 62230 w 57150"/>
                <a:gd name="connsiteY8" fmla="*/ 12636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52400">
                  <a:moveTo>
                    <a:pt x="62230" y="126365"/>
                  </a:moveTo>
                  <a:lnTo>
                    <a:pt x="29210" y="126365"/>
                  </a:lnTo>
                  <a:lnTo>
                    <a:pt x="29210" y="77470"/>
                  </a:lnTo>
                  <a:cubicBezTo>
                    <a:pt x="29210" y="55880"/>
                    <a:pt x="43180" y="37465"/>
                    <a:pt x="62230" y="30480"/>
                  </a:cubicBezTo>
                  <a:lnTo>
                    <a:pt x="62230" y="0"/>
                  </a:lnTo>
                  <a:cubicBezTo>
                    <a:pt x="26670" y="7620"/>
                    <a:pt x="0" y="39370"/>
                    <a:pt x="0" y="77470"/>
                  </a:cubicBezTo>
                  <a:lnTo>
                    <a:pt x="0" y="155575"/>
                  </a:lnTo>
                  <a:lnTo>
                    <a:pt x="62230" y="155575"/>
                  </a:lnTo>
                  <a:lnTo>
                    <a:pt x="62230" y="126365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3C1844A8-BC4E-C94B-9D4D-52C3AFE8F529}"/>
                </a:ext>
              </a:extLst>
            </p:cNvPr>
            <p:cNvSpPr/>
            <p:nvPr/>
          </p:nvSpPr>
          <p:spPr>
            <a:xfrm>
              <a:off x="9036420" y="5190281"/>
              <a:ext cx="357941" cy="238627"/>
            </a:xfrm>
            <a:custGeom>
              <a:avLst/>
              <a:gdLst>
                <a:gd name="connsiteX0" fmla="*/ 130175 w 171450"/>
                <a:gd name="connsiteY0" fmla="*/ 114935 h 114300"/>
                <a:gd name="connsiteX1" fmla="*/ 167005 w 171450"/>
                <a:gd name="connsiteY1" fmla="*/ 114935 h 114300"/>
                <a:gd name="connsiteX2" fmla="*/ 175895 w 171450"/>
                <a:gd name="connsiteY2" fmla="*/ 78105 h 114300"/>
                <a:gd name="connsiteX3" fmla="*/ 175895 w 171450"/>
                <a:gd name="connsiteY3" fmla="*/ 0 h 114300"/>
                <a:gd name="connsiteX4" fmla="*/ 78740 w 171450"/>
                <a:gd name="connsiteY4" fmla="*/ 0 h 114300"/>
                <a:gd name="connsiteX5" fmla="*/ 0 w 171450"/>
                <a:gd name="connsiteY5" fmla="*/ 78740 h 114300"/>
                <a:gd name="connsiteX6" fmla="*/ 0 w 171450"/>
                <a:gd name="connsiteY6" fmla="*/ 114300 h 114300"/>
                <a:gd name="connsiteX7" fmla="*/ 29210 w 171450"/>
                <a:gd name="connsiteY7" fmla="*/ 114300 h 114300"/>
                <a:gd name="connsiteX8" fmla="*/ 29210 w 171450"/>
                <a:gd name="connsiteY8" fmla="*/ 78740 h 114300"/>
                <a:gd name="connsiteX9" fmla="*/ 78740 w 171450"/>
                <a:gd name="connsiteY9" fmla="*/ 29210 h 114300"/>
                <a:gd name="connsiteX10" fmla="*/ 146685 w 171450"/>
                <a:gd name="connsiteY10" fmla="*/ 29210 h 114300"/>
                <a:gd name="connsiteX11" fmla="*/ 146685 w 171450"/>
                <a:gd name="connsiteY11" fmla="*/ 78105 h 114300"/>
                <a:gd name="connsiteX12" fmla="*/ 130175 w 171450"/>
                <a:gd name="connsiteY12" fmla="*/ 11493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30175" y="114935"/>
                  </a:moveTo>
                  <a:lnTo>
                    <a:pt x="167005" y="114935"/>
                  </a:lnTo>
                  <a:cubicBezTo>
                    <a:pt x="172720" y="104140"/>
                    <a:pt x="175895" y="9144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4300"/>
                  </a:lnTo>
                  <a:lnTo>
                    <a:pt x="29210" y="11430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050" y="93345"/>
                    <a:pt x="139700" y="106045"/>
                    <a:pt x="130175" y="1149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2895415E-7E51-8548-B67E-883E443BD632}"/>
                </a:ext>
              </a:extLst>
            </p:cNvPr>
            <p:cNvSpPr/>
            <p:nvPr/>
          </p:nvSpPr>
          <p:spPr>
            <a:xfrm>
              <a:off x="8898547" y="411645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14FC50E6-FD55-1E48-A0AC-063AC2AB8FF5}"/>
                </a:ext>
              </a:extLst>
            </p:cNvPr>
            <p:cNvSpPr/>
            <p:nvPr/>
          </p:nvSpPr>
          <p:spPr>
            <a:xfrm>
              <a:off x="7245389" y="5219430"/>
              <a:ext cx="265142" cy="212113"/>
            </a:xfrm>
            <a:custGeom>
              <a:avLst/>
              <a:gdLst>
                <a:gd name="connsiteX0" fmla="*/ 0 w 127000"/>
                <a:gd name="connsiteY0" fmla="*/ 78748 h 101600"/>
                <a:gd name="connsiteX1" fmla="*/ 0 w 127000"/>
                <a:gd name="connsiteY1" fmla="*/ 101608 h 101600"/>
                <a:gd name="connsiteX2" fmla="*/ 29210 w 127000"/>
                <a:gd name="connsiteY2" fmla="*/ 101608 h 101600"/>
                <a:gd name="connsiteX3" fmla="*/ 29210 w 127000"/>
                <a:gd name="connsiteY3" fmla="*/ 78748 h 101600"/>
                <a:gd name="connsiteX4" fmla="*/ 78740 w 127000"/>
                <a:gd name="connsiteY4" fmla="*/ 29218 h 101600"/>
                <a:gd name="connsiteX5" fmla="*/ 116840 w 127000"/>
                <a:gd name="connsiteY5" fmla="*/ 29218 h 101600"/>
                <a:gd name="connsiteX6" fmla="*/ 128270 w 127000"/>
                <a:gd name="connsiteY6" fmla="*/ 8 h 101600"/>
                <a:gd name="connsiteX7" fmla="*/ 78740 w 127000"/>
                <a:gd name="connsiteY7" fmla="*/ 8 h 101600"/>
                <a:gd name="connsiteX8" fmla="*/ 0 w 127000"/>
                <a:gd name="connsiteY8" fmla="*/ 78748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0" y="78748"/>
                  </a:moveTo>
                  <a:lnTo>
                    <a:pt x="0" y="101608"/>
                  </a:lnTo>
                  <a:lnTo>
                    <a:pt x="29210" y="101608"/>
                  </a:lnTo>
                  <a:lnTo>
                    <a:pt x="29210" y="78748"/>
                  </a:lnTo>
                  <a:cubicBezTo>
                    <a:pt x="29210" y="51443"/>
                    <a:pt x="51435" y="29218"/>
                    <a:pt x="78740" y="29218"/>
                  </a:cubicBezTo>
                  <a:lnTo>
                    <a:pt x="116840" y="29218"/>
                  </a:lnTo>
                  <a:lnTo>
                    <a:pt x="128270" y="8"/>
                  </a:lnTo>
                  <a:lnTo>
                    <a:pt x="78740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976272DD-17FB-9841-814F-377F0DAA3D7D}"/>
                </a:ext>
              </a:extLst>
            </p:cNvPr>
            <p:cNvSpPr/>
            <p:nvPr/>
          </p:nvSpPr>
          <p:spPr>
            <a:xfrm>
              <a:off x="7541022" y="4951653"/>
              <a:ext cx="371198" cy="477255"/>
            </a:xfrm>
            <a:custGeom>
              <a:avLst/>
              <a:gdLst>
                <a:gd name="connsiteX0" fmla="*/ 34290 w 177800"/>
                <a:gd name="connsiteY0" fmla="*/ 205740 h 228600"/>
                <a:gd name="connsiteX1" fmla="*/ 34290 w 177800"/>
                <a:gd name="connsiteY1" fmla="*/ 78740 h 228600"/>
                <a:gd name="connsiteX2" fmla="*/ 83820 w 177800"/>
                <a:gd name="connsiteY2" fmla="*/ 29210 h 228600"/>
                <a:gd name="connsiteX3" fmla="*/ 151765 w 177800"/>
                <a:gd name="connsiteY3" fmla="*/ 29210 h 228600"/>
                <a:gd name="connsiteX4" fmla="*/ 151765 w 177800"/>
                <a:gd name="connsiteY4" fmla="*/ 78105 h 228600"/>
                <a:gd name="connsiteX5" fmla="*/ 102235 w 177800"/>
                <a:gd name="connsiteY5" fmla="*/ 127635 h 228600"/>
                <a:gd name="connsiteX6" fmla="*/ 64135 w 177800"/>
                <a:gd name="connsiteY6" fmla="*/ 127635 h 228600"/>
                <a:gd name="connsiteX7" fmla="*/ 52705 w 177800"/>
                <a:gd name="connsiteY7" fmla="*/ 156845 h 228600"/>
                <a:gd name="connsiteX8" fmla="*/ 102235 w 177800"/>
                <a:gd name="connsiteY8" fmla="*/ 156845 h 228600"/>
                <a:gd name="connsiteX9" fmla="*/ 180975 w 177800"/>
                <a:gd name="connsiteY9" fmla="*/ 78105 h 228600"/>
                <a:gd name="connsiteX10" fmla="*/ 180975 w 177800"/>
                <a:gd name="connsiteY10" fmla="*/ 0 h 228600"/>
                <a:gd name="connsiteX11" fmla="*/ 84455 w 177800"/>
                <a:gd name="connsiteY11" fmla="*/ 0 h 228600"/>
                <a:gd name="connsiteX12" fmla="*/ 5715 w 177800"/>
                <a:gd name="connsiteY12" fmla="*/ 78740 h 228600"/>
                <a:gd name="connsiteX13" fmla="*/ 5715 w 177800"/>
                <a:gd name="connsiteY13" fmla="*/ 205740 h 228600"/>
                <a:gd name="connsiteX14" fmla="*/ 0 w 177800"/>
                <a:gd name="connsiteY14" fmla="*/ 229235 h 228600"/>
                <a:gd name="connsiteX15" fmla="*/ 31750 w 177800"/>
                <a:gd name="connsiteY15" fmla="*/ 229235 h 228600"/>
                <a:gd name="connsiteX16" fmla="*/ 34290 w 177800"/>
                <a:gd name="connsiteY16" fmla="*/ 205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" h="228600">
                  <a:moveTo>
                    <a:pt x="34290" y="205740"/>
                  </a:moveTo>
                  <a:lnTo>
                    <a:pt x="34290" y="78740"/>
                  </a:lnTo>
                  <a:cubicBezTo>
                    <a:pt x="34290" y="51435"/>
                    <a:pt x="56515" y="29210"/>
                    <a:pt x="83820" y="29210"/>
                  </a:cubicBezTo>
                  <a:lnTo>
                    <a:pt x="151765" y="29210"/>
                  </a:lnTo>
                  <a:lnTo>
                    <a:pt x="151765" y="78105"/>
                  </a:lnTo>
                  <a:cubicBezTo>
                    <a:pt x="151765" y="105410"/>
                    <a:pt x="129540" y="127635"/>
                    <a:pt x="102235" y="127635"/>
                  </a:cubicBezTo>
                  <a:lnTo>
                    <a:pt x="64135" y="127635"/>
                  </a:lnTo>
                  <a:lnTo>
                    <a:pt x="52705" y="156845"/>
                  </a:lnTo>
                  <a:lnTo>
                    <a:pt x="102235" y="156845"/>
                  </a:lnTo>
                  <a:cubicBezTo>
                    <a:pt x="146050" y="156845"/>
                    <a:pt x="180975" y="121285"/>
                    <a:pt x="180975" y="78105"/>
                  </a:cubicBezTo>
                  <a:lnTo>
                    <a:pt x="180975" y="0"/>
                  </a:lnTo>
                  <a:lnTo>
                    <a:pt x="84455" y="0"/>
                  </a:lnTo>
                  <a:cubicBezTo>
                    <a:pt x="40640" y="0"/>
                    <a:pt x="5715" y="35560"/>
                    <a:pt x="5715" y="78740"/>
                  </a:cubicBezTo>
                  <a:lnTo>
                    <a:pt x="5715" y="205740"/>
                  </a:lnTo>
                  <a:cubicBezTo>
                    <a:pt x="5715" y="213995"/>
                    <a:pt x="3810" y="222250"/>
                    <a:pt x="0" y="229235"/>
                  </a:cubicBezTo>
                  <a:lnTo>
                    <a:pt x="31750" y="229235"/>
                  </a:lnTo>
                  <a:cubicBezTo>
                    <a:pt x="33020" y="222250"/>
                    <a:pt x="34290" y="213995"/>
                    <a:pt x="34290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A7F0599D-844D-0E4E-A052-7D553125F358}"/>
                </a:ext>
              </a:extLst>
            </p:cNvPr>
            <p:cNvSpPr/>
            <p:nvPr/>
          </p:nvSpPr>
          <p:spPr>
            <a:xfrm>
              <a:off x="6762831" y="5369251"/>
              <a:ext cx="331427" cy="53028"/>
            </a:xfrm>
            <a:custGeom>
              <a:avLst/>
              <a:gdLst>
                <a:gd name="connsiteX0" fmla="*/ 158750 w 158750"/>
                <a:gd name="connsiteY0" fmla="*/ 29210 h 25400"/>
                <a:gd name="connsiteX1" fmla="*/ 158750 w 158750"/>
                <a:gd name="connsiteY1" fmla="*/ 0 h 25400"/>
                <a:gd name="connsiteX2" fmla="*/ 61595 w 158750"/>
                <a:gd name="connsiteY2" fmla="*/ 0 h 25400"/>
                <a:gd name="connsiteX3" fmla="*/ 0 w 158750"/>
                <a:gd name="connsiteY3" fmla="*/ 29210 h 25400"/>
                <a:gd name="connsiteX4" fmla="*/ 59690 w 158750"/>
                <a:gd name="connsiteY4" fmla="*/ 29210 h 25400"/>
                <a:gd name="connsiteX5" fmla="*/ 60960 w 158750"/>
                <a:gd name="connsiteY5" fmla="*/ 29210 h 25400"/>
                <a:gd name="connsiteX6" fmla="*/ 128905 w 158750"/>
                <a:gd name="connsiteY6" fmla="*/ 29210 h 25400"/>
                <a:gd name="connsiteX7" fmla="*/ 128905 w 158750"/>
                <a:gd name="connsiteY7" fmla="*/ 29210 h 25400"/>
                <a:gd name="connsiteX8" fmla="*/ 158750 w 158750"/>
                <a:gd name="connsiteY8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750" h="25400">
                  <a:moveTo>
                    <a:pt x="158750" y="29210"/>
                  </a:moveTo>
                  <a:lnTo>
                    <a:pt x="158750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210"/>
                  </a:cubicBezTo>
                  <a:lnTo>
                    <a:pt x="59690" y="29210"/>
                  </a:lnTo>
                  <a:cubicBezTo>
                    <a:pt x="60325" y="29210"/>
                    <a:pt x="60960" y="29210"/>
                    <a:pt x="60960" y="29210"/>
                  </a:cubicBezTo>
                  <a:lnTo>
                    <a:pt x="128905" y="29210"/>
                  </a:lnTo>
                  <a:lnTo>
                    <a:pt x="128905" y="29210"/>
                  </a:lnTo>
                  <a:lnTo>
                    <a:pt x="158750" y="29210"/>
                  </a:ln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72015F6A-3248-C048-8591-85A09E4564D2}"/>
                </a:ext>
              </a:extLst>
            </p:cNvPr>
            <p:cNvSpPr/>
            <p:nvPr/>
          </p:nvSpPr>
          <p:spPr>
            <a:xfrm>
              <a:off x="9724463" y="3700185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D76CF2F0-537A-7045-9D23-98182D1975D6}"/>
                </a:ext>
              </a:extLst>
            </p:cNvPr>
            <p:cNvSpPr/>
            <p:nvPr/>
          </p:nvSpPr>
          <p:spPr>
            <a:xfrm>
              <a:off x="8072631" y="4534055"/>
              <a:ext cx="662854" cy="583311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Рисунок 4">
              <a:extLst>
                <a:ext uri="{FF2B5EF4-FFF2-40B4-BE49-F238E27FC236}">
                  <a16:creationId xmlns="" xmlns:a16="http://schemas.microsoft.com/office/drawing/2014/main" id="{00190FC8-CC16-B04E-BC13-937DE99724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7365" y="4774692"/>
              <a:ext cx="362744" cy="423543"/>
            </a:xfrm>
            <a:custGeom>
              <a:avLst/>
              <a:gdLst>
                <a:gd name="connsiteX0" fmla="*/ 117302 w 703258"/>
                <a:gd name="connsiteY0" fmla="*/ 821130 h 821129"/>
                <a:gd name="connsiteX1" fmla="*/ 0 w 703258"/>
                <a:gd name="connsiteY1" fmla="*/ 821130 h 821129"/>
                <a:gd name="connsiteX2" fmla="*/ 0 w 703258"/>
                <a:gd name="connsiteY2" fmla="*/ 315254 h 821129"/>
                <a:gd name="connsiteX3" fmla="*/ 315254 w 703258"/>
                <a:gd name="connsiteY3" fmla="*/ 0 h 821129"/>
                <a:gd name="connsiteX4" fmla="*/ 703828 w 703258"/>
                <a:gd name="connsiteY4" fmla="*/ 0 h 821129"/>
                <a:gd name="connsiteX5" fmla="*/ 703828 w 703258"/>
                <a:gd name="connsiteY5" fmla="*/ 311778 h 821129"/>
                <a:gd name="connsiteX6" fmla="*/ 388573 w 703258"/>
                <a:gd name="connsiteY6" fmla="*/ 627032 h 821129"/>
                <a:gd name="connsiteX7" fmla="*/ 191813 w 703258"/>
                <a:gd name="connsiteY7" fmla="*/ 627032 h 821129"/>
                <a:gd name="connsiteX8" fmla="*/ 236697 w 703258"/>
                <a:gd name="connsiteY8" fmla="*/ 509730 h 821129"/>
                <a:gd name="connsiteX9" fmla="*/ 388573 w 703258"/>
                <a:gd name="connsiteY9" fmla="*/ 509730 h 821129"/>
                <a:gd name="connsiteX10" fmla="*/ 586525 w 703258"/>
                <a:gd name="connsiteY10" fmla="*/ 311778 h 821129"/>
                <a:gd name="connsiteX11" fmla="*/ 586525 w 703258"/>
                <a:gd name="connsiteY11" fmla="*/ 117302 h 821129"/>
                <a:gd name="connsiteX12" fmla="*/ 315254 w 703258"/>
                <a:gd name="connsiteY12" fmla="*/ 117302 h 821129"/>
                <a:gd name="connsiteX13" fmla="*/ 117302 w 703258"/>
                <a:gd name="connsiteY13" fmla="*/ 315254 h 821129"/>
                <a:gd name="connsiteX14" fmla="*/ 117302 w 703258"/>
                <a:gd name="connsiteY14" fmla="*/ 821130 h 82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3258" h="821129">
                  <a:moveTo>
                    <a:pt x="117302" y="821130"/>
                  </a:moveTo>
                  <a:lnTo>
                    <a:pt x="0" y="821130"/>
                  </a:lnTo>
                  <a:lnTo>
                    <a:pt x="0" y="315254"/>
                  </a:lnTo>
                  <a:cubicBezTo>
                    <a:pt x="0" y="141420"/>
                    <a:pt x="141426" y="0"/>
                    <a:pt x="315254" y="0"/>
                  </a:cubicBezTo>
                  <a:lnTo>
                    <a:pt x="703828" y="0"/>
                  </a:lnTo>
                  <a:lnTo>
                    <a:pt x="703828" y="311778"/>
                  </a:lnTo>
                  <a:cubicBezTo>
                    <a:pt x="703828" y="485612"/>
                    <a:pt x="562401" y="627032"/>
                    <a:pt x="388573" y="627032"/>
                  </a:cubicBezTo>
                  <a:lnTo>
                    <a:pt x="191813" y="627032"/>
                  </a:lnTo>
                  <a:lnTo>
                    <a:pt x="236697" y="509730"/>
                  </a:lnTo>
                  <a:lnTo>
                    <a:pt x="388573" y="509730"/>
                  </a:lnTo>
                  <a:cubicBezTo>
                    <a:pt x="497724" y="509730"/>
                    <a:pt x="586525" y="420928"/>
                    <a:pt x="586525" y="311778"/>
                  </a:cubicBezTo>
                  <a:lnTo>
                    <a:pt x="586525" y="117302"/>
                  </a:lnTo>
                  <a:lnTo>
                    <a:pt x="315254" y="117302"/>
                  </a:lnTo>
                  <a:cubicBezTo>
                    <a:pt x="206104" y="117302"/>
                    <a:pt x="117302" y="206104"/>
                    <a:pt x="117302" y="315254"/>
                  </a:cubicBezTo>
                  <a:lnTo>
                    <a:pt x="117302" y="821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3448A"/>
                </a:gs>
                <a:gs pos="100000">
                  <a:srgbClr val="D6005E"/>
                </a:gs>
              </a:gsLst>
              <a:path path="circle">
                <a:fillToRect l="100000" b="100000"/>
              </a:path>
              <a:tileRect t="-100000" r="-100000"/>
            </a:gradFill>
            <a:ln w="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8585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 build="p"/>
      <p:bldP spid="10" grpId="0" build="p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2A0E2E1C-4FF6-394F-B6BE-253E6AC92418}"/>
              </a:ext>
            </a:extLst>
          </p:cNvPr>
          <p:cNvGrpSpPr/>
          <p:nvPr/>
        </p:nvGrpSpPr>
        <p:grpSpPr>
          <a:xfrm>
            <a:off x="7980288" y="4747098"/>
            <a:ext cx="4211712" cy="2110902"/>
            <a:chOff x="6096000" y="3220279"/>
            <a:chExt cx="4411956" cy="2211264"/>
          </a:xfrm>
        </p:grpSpPr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52AB2B4A-4D81-F14C-9817-ACE0F96E89C0}"/>
                </a:ext>
              </a:extLst>
            </p:cNvPr>
            <p:cNvSpPr/>
            <p:nvPr/>
          </p:nvSpPr>
          <p:spPr>
            <a:xfrm>
              <a:off x="10189786" y="5102784"/>
              <a:ext cx="318170" cy="318170"/>
            </a:xfrm>
            <a:custGeom>
              <a:avLst/>
              <a:gdLst>
                <a:gd name="connsiteX0" fmla="*/ 153670 w 152400"/>
                <a:gd name="connsiteY0" fmla="*/ 0 h 152400"/>
                <a:gd name="connsiteX1" fmla="*/ 78740 w 152400"/>
                <a:gd name="connsiteY1" fmla="*/ 0 h 152400"/>
                <a:gd name="connsiteX2" fmla="*/ 0 w 152400"/>
                <a:gd name="connsiteY2" fmla="*/ 78740 h 152400"/>
                <a:gd name="connsiteX3" fmla="*/ 0 w 152400"/>
                <a:gd name="connsiteY3" fmla="*/ 156845 h 152400"/>
                <a:gd name="connsiteX4" fmla="*/ 29210 w 152400"/>
                <a:gd name="connsiteY4" fmla="*/ 156845 h 152400"/>
                <a:gd name="connsiteX5" fmla="*/ 29210 w 152400"/>
                <a:gd name="connsiteY5" fmla="*/ 78740 h 152400"/>
                <a:gd name="connsiteX6" fmla="*/ 78740 w 152400"/>
                <a:gd name="connsiteY6" fmla="*/ 29210 h 152400"/>
                <a:gd name="connsiteX7" fmla="*/ 146685 w 152400"/>
                <a:gd name="connsiteY7" fmla="*/ 29210 h 152400"/>
                <a:gd name="connsiteX8" fmla="*/ 146685 w 152400"/>
                <a:gd name="connsiteY8" fmla="*/ 78105 h 152400"/>
                <a:gd name="connsiteX9" fmla="*/ 97155 w 152400"/>
                <a:gd name="connsiteY9" fmla="*/ 127635 h 152400"/>
                <a:gd name="connsiteX10" fmla="*/ 59055 w 152400"/>
                <a:gd name="connsiteY10" fmla="*/ 127635 h 152400"/>
                <a:gd name="connsiteX11" fmla="*/ 47625 w 152400"/>
                <a:gd name="connsiteY11" fmla="*/ 156845 h 152400"/>
                <a:gd name="connsiteX12" fmla="*/ 97155 w 152400"/>
                <a:gd name="connsiteY12" fmla="*/ 156845 h 152400"/>
                <a:gd name="connsiteX13" fmla="*/ 153670 w 152400"/>
                <a:gd name="connsiteY13" fmla="*/ 132715 h 152400"/>
                <a:gd name="connsiteX14" fmla="*/ 153670 w 152400"/>
                <a:gd name="connsiteY14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400" h="152400">
                  <a:moveTo>
                    <a:pt x="153670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29210" y="15684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19380" y="156845"/>
                    <a:pt x="139700" y="147320"/>
                    <a:pt x="153670" y="132715"/>
                  </a:cubicBezTo>
                  <a:lnTo>
                    <a:pt x="15367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="" xmlns:a16="http://schemas.microsoft.com/office/drawing/2014/main" id="{4BBDDC88-4780-2340-B1BD-2ABF02CFF2BD}"/>
                </a:ext>
              </a:extLst>
            </p:cNvPr>
            <p:cNvSpPr/>
            <p:nvPr/>
          </p:nvSpPr>
          <p:spPr>
            <a:xfrm>
              <a:off x="9919342" y="5369251"/>
              <a:ext cx="225370" cy="53028"/>
            </a:xfrm>
            <a:custGeom>
              <a:avLst/>
              <a:gdLst>
                <a:gd name="connsiteX0" fmla="*/ 61595 w 107950"/>
                <a:gd name="connsiteY0" fmla="*/ 29210 h 25400"/>
                <a:gd name="connsiteX1" fmla="*/ 99695 w 107950"/>
                <a:gd name="connsiteY1" fmla="*/ 29210 h 25400"/>
                <a:gd name="connsiteX2" fmla="*/ 111125 w 107950"/>
                <a:gd name="connsiteY2" fmla="*/ 0 h 25400"/>
                <a:gd name="connsiteX3" fmla="*/ 61595 w 107950"/>
                <a:gd name="connsiteY3" fmla="*/ 0 h 25400"/>
                <a:gd name="connsiteX4" fmla="*/ 0 w 107950"/>
                <a:gd name="connsiteY4" fmla="*/ 29845 h 25400"/>
                <a:gd name="connsiteX5" fmla="*/ 56515 w 107950"/>
                <a:gd name="connsiteY5" fmla="*/ 29845 h 25400"/>
                <a:gd name="connsiteX6" fmla="*/ 61595 w 107950"/>
                <a:gd name="connsiteY6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25400">
                  <a:moveTo>
                    <a:pt x="61595" y="29210"/>
                  </a:moveTo>
                  <a:lnTo>
                    <a:pt x="99695" y="29210"/>
                  </a:lnTo>
                  <a:lnTo>
                    <a:pt x="111125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845"/>
                  </a:cubicBezTo>
                  <a:lnTo>
                    <a:pt x="56515" y="29845"/>
                  </a:lnTo>
                  <a:cubicBezTo>
                    <a:pt x="57785" y="29210"/>
                    <a:pt x="59690" y="29210"/>
                    <a:pt x="61595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4AA3802E-E98B-C34E-9038-CBE6B3CC04A7}"/>
                </a:ext>
              </a:extLst>
            </p:cNvPr>
            <p:cNvSpPr/>
            <p:nvPr/>
          </p:nvSpPr>
          <p:spPr>
            <a:xfrm>
              <a:off x="9227322" y="4445233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E9759BD2-11EC-9E47-9CBB-7084220AE30F}"/>
                </a:ext>
              </a:extLst>
            </p:cNvPr>
            <p:cNvSpPr/>
            <p:nvPr/>
          </p:nvSpPr>
          <p:spPr>
            <a:xfrm>
              <a:off x="7881729" y="5279103"/>
              <a:ext cx="357941" cy="145828"/>
            </a:xfrm>
            <a:custGeom>
              <a:avLst/>
              <a:gdLst>
                <a:gd name="connsiteX0" fmla="*/ 175895 w 171450"/>
                <a:gd name="connsiteY0" fmla="*/ 72390 h 69850"/>
                <a:gd name="connsiteX1" fmla="*/ 175895 w 171450"/>
                <a:gd name="connsiteY1" fmla="*/ 0 h 69850"/>
                <a:gd name="connsiteX2" fmla="*/ 78740 w 171450"/>
                <a:gd name="connsiteY2" fmla="*/ 0 h 69850"/>
                <a:gd name="connsiteX3" fmla="*/ 0 w 171450"/>
                <a:gd name="connsiteY3" fmla="*/ 72390 h 69850"/>
                <a:gd name="connsiteX4" fmla="*/ 29845 w 171450"/>
                <a:gd name="connsiteY4" fmla="*/ 72390 h 69850"/>
                <a:gd name="connsiteX5" fmla="*/ 78740 w 171450"/>
                <a:gd name="connsiteY5" fmla="*/ 29845 h 69850"/>
                <a:gd name="connsiteX6" fmla="*/ 146685 w 171450"/>
                <a:gd name="connsiteY6" fmla="*/ 29845 h 69850"/>
                <a:gd name="connsiteX7" fmla="*/ 146685 w 171450"/>
                <a:gd name="connsiteY7" fmla="*/ 72390 h 69850"/>
                <a:gd name="connsiteX8" fmla="*/ 175895 w 171450"/>
                <a:gd name="connsiteY8" fmla="*/ 7239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175895" y="72390"/>
                  </a:moveTo>
                  <a:lnTo>
                    <a:pt x="175895" y="0"/>
                  </a:lnTo>
                  <a:lnTo>
                    <a:pt x="78740" y="0"/>
                  </a:lnTo>
                  <a:cubicBezTo>
                    <a:pt x="37465" y="0"/>
                    <a:pt x="3810" y="31750"/>
                    <a:pt x="0" y="72390"/>
                  </a:cubicBezTo>
                  <a:lnTo>
                    <a:pt x="29845" y="72390"/>
                  </a:lnTo>
                  <a:cubicBezTo>
                    <a:pt x="33020" y="48260"/>
                    <a:pt x="53975" y="29845"/>
                    <a:pt x="78740" y="29845"/>
                  </a:cubicBezTo>
                  <a:lnTo>
                    <a:pt x="146685" y="29845"/>
                  </a:lnTo>
                  <a:lnTo>
                    <a:pt x="146685" y="72390"/>
                  </a:lnTo>
                  <a:lnTo>
                    <a:pt x="175895" y="7239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3A1CD106-6B5F-8D4E-8BCF-0D6EA88D620D}"/>
                </a:ext>
              </a:extLst>
            </p:cNvPr>
            <p:cNvSpPr/>
            <p:nvPr/>
          </p:nvSpPr>
          <p:spPr>
            <a:xfrm>
              <a:off x="10458905" y="4294102"/>
              <a:ext cx="39771" cy="53028"/>
            </a:xfrm>
            <a:custGeom>
              <a:avLst/>
              <a:gdLst>
                <a:gd name="connsiteX0" fmla="*/ 0 w 19050"/>
                <a:gd name="connsiteY0" fmla="*/ 29845 h 25400"/>
                <a:gd name="connsiteX1" fmla="*/ 24765 w 19050"/>
                <a:gd name="connsiteY1" fmla="*/ 29845 h 25400"/>
                <a:gd name="connsiteX2" fmla="*/ 24765 w 19050"/>
                <a:gd name="connsiteY2" fmla="*/ 0 h 25400"/>
                <a:gd name="connsiteX3" fmla="*/ 11430 w 190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5400">
                  <a:moveTo>
                    <a:pt x="0" y="29845"/>
                  </a:moveTo>
                  <a:lnTo>
                    <a:pt x="24765" y="29845"/>
                  </a:lnTo>
                  <a:lnTo>
                    <a:pt x="24765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95F6E53A-3D6E-BC48-9756-85082D200896}"/>
                </a:ext>
              </a:extLst>
            </p:cNvPr>
            <p:cNvSpPr/>
            <p:nvPr/>
          </p:nvSpPr>
          <p:spPr>
            <a:xfrm>
              <a:off x="10051912" y="4028961"/>
              <a:ext cx="450741" cy="583311"/>
            </a:xfrm>
            <a:custGeom>
              <a:avLst/>
              <a:gdLst>
                <a:gd name="connsiteX0" fmla="*/ 176530 w 215900"/>
                <a:gd name="connsiteY0" fmla="*/ 205105 h 279400"/>
                <a:gd name="connsiteX1" fmla="*/ 176530 w 215900"/>
                <a:gd name="connsiteY1" fmla="*/ 78105 h 279400"/>
                <a:gd name="connsiteX2" fmla="*/ 219710 w 215900"/>
                <a:gd name="connsiteY2" fmla="*/ 29210 h 279400"/>
                <a:gd name="connsiteX3" fmla="*/ 219710 w 215900"/>
                <a:gd name="connsiteY3" fmla="*/ 0 h 279400"/>
                <a:gd name="connsiteX4" fmla="*/ 146685 w 215900"/>
                <a:gd name="connsiteY4" fmla="*/ 78740 h 279400"/>
                <a:gd name="connsiteX5" fmla="*/ 146685 w 215900"/>
                <a:gd name="connsiteY5" fmla="*/ 205740 h 279400"/>
                <a:gd name="connsiteX6" fmla="*/ 97155 w 215900"/>
                <a:gd name="connsiteY6" fmla="*/ 255270 h 279400"/>
                <a:gd name="connsiteX7" fmla="*/ 29210 w 215900"/>
                <a:gd name="connsiteY7" fmla="*/ 255270 h 279400"/>
                <a:gd name="connsiteX8" fmla="*/ 29210 w 215900"/>
                <a:gd name="connsiteY8" fmla="*/ 206375 h 279400"/>
                <a:gd name="connsiteX9" fmla="*/ 78740 w 215900"/>
                <a:gd name="connsiteY9" fmla="*/ 156845 h 279400"/>
                <a:gd name="connsiteX10" fmla="*/ 116840 w 215900"/>
                <a:gd name="connsiteY10" fmla="*/ 156845 h 279400"/>
                <a:gd name="connsiteX11" fmla="*/ 128270 w 215900"/>
                <a:gd name="connsiteY11" fmla="*/ 127635 h 279400"/>
                <a:gd name="connsiteX12" fmla="*/ 78740 w 215900"/>
                <a:gd name="connsiteY12" fmla="*/ 127635 h 279400"/>
                <a:gd name="connsiteX13" fmla="*/ 0 w 215900"/>
                <a:gd name="connsiteY13" fmla="*/ 206375 h 279400"/>
                <a:gd name="connsiteX14" fmla="*/ 0 w 215900"/>
                <a:gd name="connsiteY14" fmla="*/ 284480 h 279400"/>
                <a:gd name="connsiteX15" fmla="*/ 97155 w 215900"/>
                <a:gd name="connsiteY15" fmla="*/ 284480 h 279400"/>
                <a:gd name="connsiteX16" fmla="*/ 176530 w 215900"/>
                <a:gd name="connsiteY16" fmla="*/ 205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900" h="279400">
                  <a:moveTo>
                    <a:pt x="176530" y="205105"/>
                  </a:moveTo>
                  <a:lnTo>
                    <a:pt x="176530" y="78105"/>
                  </a:lnTo>
                  <a:cubicBezTo>
                    <a:pt x="176530" y="52705"/>
                    <a:pt x="195580" y="31750"/>
                    <a:pt x="219710" y="29210"/>
                  </a:cubicBezTo>
                  <a:lnTo>
                    <a:pt x="219710" y="0"/>
                  </a:lnTo>
                  <a:cubicBezTo>
                    <a:pt x="179070" y="3175"/>
                    <a:pt x="146685" y="37465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6530" y="248920"/>
                    <a:pt x="176530" y="205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FA93C735-2532-EC4C-A99E-133B2717C163}"/>
                </a:ext>
              </a:extLst>
            </p:cNvPr>
            <p:cNvSpPr/>
            <p:nvPr/>
          </p:nvSpPr>
          <p:spPr>
            <a:xfrm>
              <a:off x="8400080" y="4862831"/>
              <a:ext cx="662854" cy="556797"/>
            </a:xfrm>
            <a:custGeom>
              <a:avLst/>
              <a:gdLst>
                <a:gd name="connsiteX0" fmla="*/ 175895 w 317500"/>
                <a:gd name="connsiteY0" fmla="*/ 205740 h 266700"/>
                <a:gd name="connsiteX1" fmla="*/ 175895 w 317500"/>
                <a:gd name="connsiteY1" fmla="*/ 78740 h 266700"/>
                <a:gd name="connsiteX2" fmla="*/ 225425 w 317500"/>
                <a:gd name="connsiteY2" fmla="*/ 29210 h 266700"/>
                <a:gd name="connsiteX3" fmla="*/ 293370 w 317500"/>
                <a:gd name="connsiteY3" fmla="*/ 29210 h 266700"/>
                <a:gd name="connsiteX4" fmla="*/ 293370 w 317500"/>
                <a:gd name="connsiteY4" fmla="*/ 78105 h 266700"/>
                <a:gd name="connsiteX5" fmla="*/ 243840 w 317500"/>
                <a:gd name="connsiteY5" fmla="*/ 127635 h 266700"/>
                <a:gd name="connsiteX6" fmla="*/ 205740 w 317500"/>
                <a:gd name="connsiteY6" fmla="*/ 127635 h 266700"/>
                <a:gd name="connsiteX7" fmla="*/ 194310 w 317500"/>
                <a:gd name="connsiteY7" fmla="*/ 156845 h 266700"/>
                <a:gd name="connsiteX8" fmla="*/ 243840 w 317500"/>
                <a:gd name="connsiteY8" fmla="*/ 156845 h 266700"/>
                <a:gd name="connsiteX9" fmla="*/ 322580 w 317500"/>
                <a:gd name="connsiteY9" fmla="*/ 78105 h 266700"/>
                <a:gd name="connsiteX10" fmla="*/ 322580 w 317500"/>
                <a:gd name="connsiteY10" fmla="*/ 0 h 266700"/>
                <a:gd name="connsiteX11" fmla="*/ 225425 w 317500"/>
                <a:gd name="connsiteY11" fmla="*/ 0 h 266700"/>
                <a:gd name="connsiteX12" fmla="*/ 146685 w 317500"/>
                <a:gd name="connsiteY12" fmla="*/ 78740 h 266700"/>
                <a:gd name="connsiteX13" fmla="*/ 146685 w 317500"/>
                <a:gd name="connsiteY13" fmla="*/ 205740 h 266700"/>
                <a:gd name="connsiteX14" fmla="*/ 97155 w 317500"/>
                <a:gd name="connsiteY14" fmla="*/ 255270 h 266700"/>
                <a:gd name="connsiteX15" fmla="*/ 29210 w 317500"/>
                <a:gd name="connsiteY15" fmla="*/ 255270 h 266700"/>
                <a:gd name="connsiteX16" fmla="*/ 29210 w 317500"/>
                <a:gd name="connsiteY16" fmla="*/ 206375 h 266700"/>
                <a:gd name="connsiteX17" fmla="*/ 78740 w 317500"/>
                <a:gd name="connsiteY17" fmla="*/ 156845 h 266700"/>
                <a:gd name="connsiteX18" fmla="*/ 116840 w 317500"/>
                <a:gd name="connsiteY18" fmla="*/ 156845 h 266700"/>
                <a:gd name="connsiteX19" fmla="*/ 128270 w 317500"/>
                <a:gd name="connsiteY19" fmla="*/ 127635 h 266700"/>
                <a:gd name="connsiteX20" fmla="*/ 78740 w 317500"/>
                <a:gd name="connsiteY20" fmla="*/ 127635 h 266700"/>
                <a:gd name="connsiteX21" fmla="*/ 0 w 317500"/>
                <a:gd name="connsiteY21" fmla="*/ 206375 h 266700"/>
                <a:gd name="connsiteX22" fmla="*/ 0 w 317500"/>
                <a:gd name="connsiteY22" fmla="*/ 271780 h 266700"/>
                <a:gd name="connsiteX23" fmla="*/ 140335 w 317500"/>
                <a:gd name="connsiteY23" fmla="*/ 271780 h 266700"/>
                <a:gd name="connsiteX24" fmla="*/ 175895 w 317500"/>
                <a:gd name="connsiteY24" fmla="*/ 20574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667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1780"/>
                  </a:lnTo>
                  <a:lnTo>
                    <a:pt x="140335" y="271780"/>
                  </a:lnTo>
                  <a:cubicBezTo>
                    <a:pt x="161925" y="257810"/>
                    <a:pt x="175895" y="233680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3B7A6932-E5C3-FE47-B6A2-39983E649C4F}"/>
                </a:ext>
              </a:extLst>
            </p:cNvPr>
            <p:cNvSpPr/>
            <p:nvPr/>
          </p:nvSpPr>
          <p:spPr>
            <a:xfrm>
              <a:off x="8569771" y="378900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C87764C9-6504-FD4C-964F-D2B8D90D15A4}"/>
                </a:ext>
              </a:extLst>
            </p:cNvPr>
            <p:cNvSpPr/>
            <p:nvPr/>
          </p:nvSpPr>
          <p:spPr>
            <a:xfrm>
              <a:off x="10221603" y="3220279"/>
              <a:ext cx="278399" cy="318170"/>
            </a:xfrm>
            <a:custGeom>
              <a:avLst/>
              <a:gdLst>
                <a:gd name="connsiteX0" fmla="*/ 97155 w 133350"/>
                <a:gd name="connsiteY0" fmla="*/ 127635 h 152400"/>
                <a:gd name="connsiteX1" fmla="*/ 29210 w 133350"/>
                <a:gd name="connsiteY1" fmla="*/ 127635 h 152400"/>
                <a:gd name="connsiteX2" fmla="*/ 29210 w 133350"/>
                <a:gd name="connsiteY2" fmla="*/ 78740 h 152400"/>
                <a:gd name="connsiteX3" fmla="*/ 78740 w 133350"/>
                <a:gd name="connsiteY3" fmla="*/ 29210 h 152400"/>
                <a:gd name="connsiteX4" fmla="*/ 116840 w 133350"/>
                <a:gd name="connsiteY4" fmla="*/ 29210 h 152400"/>
                <a:gd name="connsiteX5" fmla="*/ 128270 w 133350"/>
                <a:gd name="connsiteY5" fmla="*/ 0 h 152400"/>
                <a:gd name="connsiteX6" fmla="*/ 78740 w 133350"/>
                <a:gd name="connsiteY6" fmla="*/ 0 h 152400"/>
                <a:gd name="connsiteX7" fmla="*/ 0 w 133350"/>
                <a:gd name="connsiteY7" fmla="*/ 78740 h 152400"/>
                <a:gd name="connsiteX8" fmla="*/ 0 w 133350"/>
                <a:gd name="connsiteY8" fmla="*/ 156845 h 152400"/>
                <a:gd name="connsiteX9" fmla="*/ 97155 w 133350"/>
                <a:gd name="connsiteY9" fmla="*/ 156845 h 152400"/>
                <a:gd name="connsiteX10" fmla="*/ 138430 w 133350"/>
                <a:gd name="connsiteY10" fmla="*/ 144780 h 152400"/>
                <a:gd name="connsiteX11" fmla="*/ 138430 w 133350"/>
                <a:gd name="connsiteY11" fmla="*/ 104775 h 152400"/>
                <a:gd name="connsiteX12" fmla="*/ 97155 w 133350"/>
                <a:gd name="connsiteY12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52400">
                  <a:moveTo>
                    <a:pt x="97155" y="127635"/>
                  </a:move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12395" y="156845"/>
                    <a:pt x="126365" y="152400"/>
                    <a:pt x="138430" y="144780"/>
                  </a:cubicBezTo>
                  <a:lnTo>
                    <a:pt x="138430" y="104775"/>
                  </a:lnTo>
                  <a:cubicBezTo>
                    <a:pt x="129540" y="118745"/>
                    <a:pt x="114300" y="127635"/>
                    <a:pt x="97155" y="12763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DFDA016B-DB5C-654B-9DA2-BDF4D0858C7E}"/>
                </a:ext>
              </a:extLst>
            </p:cNvPr>
            <p:cNvSpPr/>
            <p:nvPr/>
          </p:nvSpPr>
          <p:spPr>
            <a:xfrm>
              <a:off x="9395687" y="3371410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3F89CB3B-D4FE-DC4D-9A15-58FCB0FEA658}"/>
                </a:ext>
              </a:extLst>
            </p:cNvPr>
            <p:cNvSpPr/>
            <p:nvPr/>
          </p:nvSpPr>
          <p:spPr>
            <a:xfrm>
              <a:off x="7743855" y="4206606"/>
              <a:ext cx="662854" cy="583311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8575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8FB012FD-570D-7847-8FBF-78CCF85C07C7}"/>
                </a:ext>
              </a:extLst>
            </p:cNvPr>
            <p:cNvSpPr/>
            <p:nvPr/>
          </p:nvSpPr>
          <p:spPr>
            <a:xfrm>
              <a:off x="6916613" y="4622878"/>
              <a:ext cx="662854" cy="583311"/>
            </a:xfrm>
            <a:custGeom>
              <a:avLst/>
              <a:gdLst>
                <a:gd name="connsiteX0" fmla="*/ 323215 w 317500"/>
                <a:gd name="connsiteY0" fmla="*/ 78105 h 279400"/>
                <a:gd name="connsiteX1" fmla="*/ 323215 w 317500"/>
                <a:gd name="connsiteY1" fmla="*/ 0 h 279400"/>
                <a:gd name="connsiteX2" fmla="*/ 226060 w 317500"/>
                <a:gd name="connsiteY2" fmla="*/ 0 h 279400"/>
                <a:gd name="connsiteX3" fmla="*/ 147320 w 317500"/>
                <a:gd name="connsiteY3" fmla="*/ 78740 h 279400"/>
                <a:gd name="connsiteX4" fmla="*/ 147320 w 317500"/>
                <a:gd name="connsiteY4" fmla="*/ 205740 h 279400"/>
                <a:gd name="connsiteX5" fmla="*/ 97790 w 317500"/>
                <a:gd name="connsiteY5" fmla="*/ 255270 h 279400"/>
                <a:gd name="connsiteX6" fmla="*/ 29845 w 317500"/>
                <a:gd name="connsiteY6" fmla="*/ 255270 h 279400"/>
                <a:gd name="connsiteX7" fmla="*/ 29845 w 317500"/>
                <a:gd name="connsiteY7" fmla="*/ 206375 h 279400"/>
                <a:gd name="connsiteX8" fmla="*/ 79375 w 317500"/>
                <a:gd name="connsiteY8" fmla="*/ 156845 h 279400"/>
                <a:gd name="connsiteX9" fmla="*/ 117475 w 317500"/>
                <a:gd name="connsiteY9" fmla="*/ 156845 h 279400"/>
                <a:gd name="connsiteX10" fmla="*/ 128905 w 317500"/>
                <a:gd name="connsiteY10" fmla="*/ 127635 h 279400"/>
                <a:gd name="connsiteX11" fmla="*/ 78740 w 317500"/>
                <a:gd name="connsiteY11" fmla="*/ 127635 h 279400"/>
                <a:gd name="connsiteX12" fmla="*/ 0 w 317500"/>
                <a:gd name="connsiteY12" fmla="*/ 206375 h 279400"/>
                <a:gd name="connsiteX13" fmla="*/ 0 w 317500"/>
                <a:gd name="connsiteY13" fmla="*/ 284480 h 279400"/>
                <a:gd name="connsiteX14" fmla="*/ 97155 w 317500"/>
                <a:gd name="connsiteY14" fmla="*/ 284480 h 279400"/>
                <a:gd name="connsiteX15" fmla="*/ 175895 w 317500"/>
                <a:gd name="connsiteY15" fmla="*/ 205740 h 279400"/>
                <a:gd name="connsiteX16" fmla="*/ 175895 w 317500"/>
                <a:gd name="connsiteY16" fmla="*/ 78740 h 279400"/>
                <a:gd name="connsiteX17" fmla="*/ 225425 w 317500"/>
                <a:gd name="connsiteY17" fmla="*/ 29210 h 279400"/>
                <a:gd name="connsiteX18" fmla="*/ 293370 w 317500"/>
                <a:gd name="connsiteY18" fmla="*/ 29210 h 279400"/>
                <a:gd name="connsiteX19" fmla="*/ 293370 w 317500"/>
                <a:gd name="connsiteY19" fmla="*/ 78105 h 279400"/>
                <a:gd name="connsiteX20" fmla="*/ 243840 w 317500"/>
                <a:gd name="connsiteY20" fmla="*/ 127635 h 279400"/>
                <a:gd name="connsiteX21" fmla="*/ 205740 w 317500"/>
                <a:gd name="connsiteY21" fmla="*/ 127635 h 279400"/>
                <a:gd name="connsiteX22" fmla="*/ 194310 w 317500"/>
                <a:gd name="connsiteY22" fmla="*/ 156845 h 279400"/>
                <a:gd name="connsiteX23" fmla="*/ 243840 w 317500"/>
                <a:gd name="connsiteY23" fmla="*/ 156845 h 279400"/>
                <a:gd name="connsiteX24" fmla="*/ 323215 w 317500"/>
                <a:gd name="connsiteY24" fmla="*/ 7810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323215" y="78105"/>
                  </a:move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7480"/>
                    <a:pt x="323215" y="121920"/>
                    <a:pt x="323215" y="78105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E561C2CF-FCED-0145-8677-21F3DC726A61}"/>
                </a:ext>
              </a:extLst>
            </p:cNvPr>
            <p:cNvSpPr/>
            <p:nvPr/>
          </p:nvSpPr>
          <p:spPr>
            <a:xfrm>
              <a:off x="6398261" y="5040476"/>
              <a:ext cx="357941" cy="384455"/>
            </a:xfrm>
            <a:custGeom>
              <a:avLst/>
              <a:gdLst>
                <a:gd name="connsiteX0" fmla="*/ 78740 w 171450"/>
                <a:gd name="connsiteY0" fmla="*/ 29210 h 184150"/>
                <a:gd name="connsiteX1" fmla="*/ 146685 w 171450"/>
                <a:gd name="connsiteY1" fmla="*/ 29210 h 184150"/>
                <a:gd name="connsiteX2" fmla="*/ 146685 w 171450"/>
                <a:gd name="connsiteY2" fmla="*/ 78105 h 184150"/>
                <a:gd name="connsiteX3" fmla="*/ 97155 w 171450"/>
                <a:gd name="connsiteY3" fmla="*/ 127635 h 184150"/>
                <a:gd name="connsiteX4" fmla="*/ 59055 w 171450"/>
                <a:gd name="connsiteY4" fmla="*/ 127635 h 184150"/>
                <a:gd name="connsiteX5" fmla="*/ 47625 w 171450"/>
                <a:gd name="connsiteY5" fmla="*/ 156845 h 184150"/>
                <a:gd name="connsiteX6" fmla="*/ 97155 w 171450"/>
                <a:gd name="connsiteY6" fmla="*/ 156845 h 184150"/>
                <a:gd name="connsiteX7" fmla="*/ 175895 w 171450"/>
                <a:gd name="connsiteY7" fmla="*/ 78105 h 184150"/>
                <a:gd name="connsiteX8" fmla="*/ 175895 w 171450"/>
                <a:gd name="connsiteY8" fmla="*/ 0 h 184150"/>
                <a:gd name="connsiteX9" fmla="*/ 78740 w 171450"/>
                <a:gd name="connsiteY9" fmla="*/ 0 h 184150"/>
                <a:gd name="connsiteX10" fmla="*/ 0 w 171450"/>
                <a:gd name="connsiteY10" fmla="*/ 78740 h 184150"/>
                <a:gd name="connsiteX11" fmla="*/ 0 w 171450"/>
                <a:gd name="connsiteY11" fmla="*/ 186690 h 184150"/>
                <a:gd name="connsiteX12" fmla="*/ 29210 w 171450"/>
                <a:gd name="connsiteY12" fmla="*/ 186690 h 184150"/>
                <a:gd name="connsiteX13" fmla="*/ 29210 w 171450"/>
                <a:gd name="connsiteY13" fmla="*/ 78740 h 184150"/>
                <a:gd name="connsiteX14" fmla="*/ 78740 w 171450"/>
                <a:gd name="connsiteY14" fmla="*/ 2921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6690"/>
                  </a:lnTo>
                  <a:lnTo>
                    <a:pt x="29210" y="186690"/>
                  </a:lnTo>
                  <a:lnTo>
                    <a:pt x="29210" y="78740"/>
                  </a:lnTo>
                  <a:cubicBezTo>
                    <a:pt x="28575" y="52070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C7F1BAE5-0AEC-6D43-A468-CE88DB943BE7}"/>
                </a:ext>
              </a:extLst>
            </p:cNvPr>
            <p:cNvSpPr/>
            <p:nvPr/>
          </p:nvSpPr>
          <p:spPr>
            <a:xfrm>
              <a:off x="6096000" y="5306943"/>
              <a:ext cx="251885" cy="119314"/>
            </a:xfrm>
            <a:custGeom>
              <a:avLst/>
              <a:gdLst>
                <a:gd name="connsiteX0" fmla="*/ 76200 w 120650"/>
                <a:gd name="connsiteY0" fmla="*/ 0 h 57150"/>
                <a:gd name="connsiteX1" fmla="*/ 0 w 120650"/>
                <a:gd name="connsiteY1" fmla="*/ 59055 h 57150"/>
                <a:gd name="connsiteX2" fmla="*/ 31115 w 120650"/>
                <a:gd name="connsiteY2" fmla="*/ 59055 h 57150"/>
                <a:gd name="connsiteX3" fmla="*/ 76200 w 120650"/>
                <a:gd name="connsiteY3" fmla="*/ 29210 h 57150"/>
                <a:gd name="connsiteX4" fmla="*/ 114300 w 120650"/>
                <a:gd name="connsiteY4" fmla="*/ 29210 h 57150"/>
                <a:gd name="connsiteX5" fmla="*/ 125730 w 120650"/>
                <a:gd name="connsiteY5" fmla="*/ 0 h 57150"/>
                <a:gd name="connsiteX6" fmla="*/ 76200 w 120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50" h="57150">
                  <a:moveTo>
                    <a:pt x="76200" y="0"/>
                  </a:moveTo>
                  <a:cubicBezTo>
                    <a:pt x="39370" y="0"/>
                    <a:pt x="8890" y="25400"/>
                    <a:pt x="0" y="59055"/>
                  </a:cubicBezTo>
                  <a:lnTo>
                    <a:pt x="31115" y="59055"/>
                  </a:lnTo>
                  <a:cubicBezTo>
                    <a:pt x="38735" y="41910"/>
                    <a:pt x="56515" y="29210"/>
                    <a:pt x="76200" y="29210"/>
                  </a:cubicBezTo>
                  <a:lnTo>
                    <a:pt x="114300" y="29210"/>
                  </a:lnTo>
                  <a:lnTo>
                    <a:pt x="125730" y="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2F3F4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46C02AAE-2EE5-4E4D-877B-725925202F42}"/>
                </a:ext>
              </a:extLst>
            </p:cNvPr>
            <p:cNvSpPr/>
            <p:nvPr/>
          </p:nvSpPr>
          <p:spPr>
            <a:xfrm>
              <a:off x="9554772" y="5040476"/>
              <a:ext cx="357941" cy="318170"/>
            </a:xfrm>
            <a:custGeom>
              <a:avLst/>
              <a:gdLst>
                <a:gd name="connsiteX0" fmla="*/ 175895 w 171450"/>
                <a:gd name="connsiteY0" fmla="*/ 78105 h 152400"/>
                <a:gd name="connsiteX1" fmla="*/ 146685 w 171450"/>
                <a:gd name="connsiteY1" fmla="*/ 78105 h 152400"/>
                <a:gd name="connsiteX2" fmla="*/ 97155 w 171450"/>
                <a:gd name="connsiteY2" fmla="*/ 127635 h 152400"/>
                <a:gd name="connsiteX3" fmla="*/ 29210 w 171450"/>
                <a:gd name="connsiteY3" fmla="*/ 127635 h 152400"/>
                <a:gd name="connsiteX4" fmla="*/ 29210 w 171450"/>
                <a:gd name="connsiteY4" fmla="*/ 78740 h 152400"/>
                <a:gd name="connsiteX5" fmla="*/ 78740 w 171450"/>
                <a:gd name="connsiteY5" fmla="*/ 29210 h 152400"/>
                <a:gd name="connsiteX6" fmla="*/ 116840 w 171450"/>
                <a:gd name="connsiteY6" fmla="*/ 29210 h 152400"/>
                <a:gd name="connsiteX7" fmla="*/ 128270 w 171450"/>
                <a:gd name="connsiteY7" fmla="*/ 0 h 152400"/>
                <a:gd name="connsiteX8" fmla="*/ 78740 w 171450"/>
                <a:gd name="connsiteY8" fmla="*/ 0 h 152400"/>
                <a:gd name="connsiteX9" fmla="*/ 0 w 171450"/>
                <a:gd name="connsiteY9" fmla="*/ 78740 h 152400"/>
                <a:gd name="connsiteX10" fmla="*/ 0 w 171450"/>
                <a:gd name="connsiteY10" fmla="*/ 156845 h 152400"/>
                <a:gd name="connsiteX11" fmla="*/ 97155 w 171450"/>
                <a:gd name="connsiteY11" fmla="*/ 156845 h 152400"/>
                <a:gd name="connsiteX12" fmla="*/ 175895 w 171450"/>
                <a:gd name="connsiteY12" fmla="*/ 7810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52400">
                  <a:moveTo>
                    <a:pt x="175895" y="78105"/>
                  </a:move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29210" y="12763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210FB26D-3D55-9A49-8665-4A98C131795B}"/>
                </a:ext>
              </a:extLst>
            </p:cNvPr>
            <p:cNvSpPr/>
            <p:nvPr/>
          </p:nvSpPr>
          <p:spPr>
            <a:xfrm>
              <a:off x="10380688" y="4625529"/>
              <a:ext cx="119314" cy="318170"/>
            </a:xfrm>
            <a:custGeom>
              <a:avLst/>
              <a:gdLst>
                <a:gd name="connsiteX0" fmla="*/ 62230 w 57150"/>
                <a:gd name="connsiteY0" fmla="*/ 126365 h 152400"/>
                <a:gd name="connsiteX1" fmla="*/ 29210 w 57150"/>
                <a:gd name="connsiteY1" fmla="*/ 126365 h 152400"/>
                <a:gd name="connsiteX2" fmla="*/ 29210 w 57150"/>
                <a:gd name="connsiteY2" fmla="*/ 77470 h 152400"/>
                <a:gd name="connsiteX3" fmla="*/ 62230 w 57150"/>
                <a:gd name="connsiteY3" fmla="*/ 30480 h 152400"/>
                <a:gd name="connsiteX4" fmla="*/ 62230 w 57150"/>
                <a:gd name="connsiteY4" fmla="*/ 0 h 152400"/>
                <a:gd name="connsiteX5" fmla="*/ 0 w 57150"/>
                <a:gd name="connsiteY5" fmla="*/ 77470 h 152400"/>
                <a:gd name="connsiteX6" fmla="*/ 0 w 57150"/>
                <a:gd name="connsiteY6" fmla="*/ 155575 h 152400"/>
                <a:gd name="connsiteX7" fmla="*/ 62230 w 57150"/>
                <a:gd name="connsiteY7" fmla="*/ 155575 h 152400"/>
                <a:gd name="connsiteX8" fmla="*/ 62230 w 57150"/>
                <a:gd name="connsiteY8" fmla="*/ 12636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" h="152400">
                  <a:moveTo>
                    <a:pt x="62230" y="126365"/>
                  </a:moveTo>
                  <a:lnTo>
                    <a:pt x="29210" y="126365"/>
                  </a:lnTo>
                  <a:lnTo>
                    <a:pt x="29210" y="77470"/>
                  </a:lnTo>
                  <a:cubicBezTo>
                    <a:pt x="29210" y="55880"/>
                    <a:pt x="43180" y="37465"/>
                    <a:pt x="62230" y="30480"/>
                  </a:cubicBezTo>
                  <a:lnTo>
                    <a:pt x="62230" y="0"/>
                  </a:lnTo>
                  <a:cubicBezTo>
                    <a:pt x="26670" y="7620"/>
                    <a:pt x="0" y="39370"/>
                    <a:pt x="0" y="77470"/>
                  </a:cubicBezTo>
                  <a:lnTo>
                    <a:pt x="0" y="155575"/>
                  </a:lnTo>
                  <a:lnTo>
                    <a:pt x="62230" y="155575"/>
                  </a:lnTo>
                  <a:lnTo>
                    <a:pt x="62230" y="126365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3C1844A8-BC4E-C94B-9D4D-52C3AFE8F529}"/>
                </a:ext>
              </a:extLst>
            </p:cNvPr>
            <p:cNvSpPr/>
            <p:nvPr/>
          </p:nvSpPr>
          <p:spPr>
            <a:xfrm>
              <a:off x="9036420" y="5190281"/>
              <a:ext cx="357941" cy="238627"/>
            </a:xfrm>
            <a:custGeom>
              <a:avLst/>
              <a:gdLst>
                <a:gd name="connsiteX0" fmla="*/ 130175 w 171450"/>
                <a:gd name="connsiteY0" fmla="*/ 114935 h 114300"/>
                <a:gd name="connsiteX1" fmla="*/ 167005 w 171450"/>
                <a:gd name="connsiteY1" fmla="*/ 114935 h 114300"/>
                <a:gd name="connsiteX2" fmla="*/ 175895 w 171450"/>
                <a:gd name="connsiteY2" fmla="*/ 78105 h 114300"/>
                <a:gd name="connsiteX3" fmla="*/ 175895 w 171450"/>
                <a:gd name="connsiteY3" fmla="*/ 0 h 114300"/>
                <a:gd name="connsiteX4" fmla="*/ 78740 w 171450"/>
                <a:gd name="connsiteY4" fmla="*/ 0 h 114300"/>
                <a:gd name="connsiteX5" fmla="*/ 0 w 171450"/>
                <a:gd name="connsiteY5" fmla="*/ 78740 h 114300"/>
                <a:gd name="connsiteX6" fmla="*/ 0 w 171450"/>
                <a:gd name="connsiteY6" fmla="*/ 114300 h 114300"/>
                <a:gd name="connsiteX7" fmla="*/ 29210 w 171450"/>
                <a:gd name="connsiteY7" fmla="*/ 114300 h 114300"/>
                <a:gd name="connsiteX8" fmla="*/ 29210 w 171450"/>
                <a:gd name="connsiteY8" fmla="*/ 78740 h 114300"/>
                <a:gd name="connsiteX9" fmla="*/ 78740 w 171450"/>
                <a:gd name="connsiteY9" fmla="*/ 29210 h 114300"/>
                <a:gd name="connsiteX10" fmla="*/ 146685 w 171450"/>
                <a:gd name="connsiteY10" fmla="*/ 29210 h 114300"/>
                <a:gd name="connsiteX11" fmla="*/ 146685 w 171450"/>
                <a:gd name="connsiteY11" fmla="*/ 78105 h 114300"/>
                <a:gd name="connsiteX12" fmla="*/ 130175 w 171450"/>
                <a:gd name="connsiteY12" fmla="*/ 11493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30175" y="114935"/>
                  </a:moveTo>
                  <a:lnTo>
                    <a:pt x="167005" y="114935"/>
                  </a:lnTo>
                  <a:cubicBezTo>
                    <a:pt x="172720" y="104140"/>
                    <a:pt x="175895" y="9144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4300"/>
                  </a:lnTo>
                  <a:lnTo>
                    <a:pt x="29210" y="11430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050" y="93345"/>
                    <a:pt x="139700" y="106045"/>
                    <a:pt x="130175" y="1149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2895415E-7E51-8548-B67E-883E443BD632}"/>
                </a:ext>
              </a:extLst>
            </p:cNvPr>
            <p:cNvSpPr/>
            <p:nvPr/>
          </p:nvSpPr>
          <p:spPr>
            <a:xfrm>
              <a:off x="8898547" y="4116458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14FC50E6-FD55-1E48-A0AC-063AC2AB8FF5}"/>
                </a:ext>
              </a:extLst>
            </p:cNvPr>
            <p:cNvSpPr/>
            <p:nvPr/>
          </p:nvSpPr>
          <p:spPr>
            <a:xfrm>
              <a:off x="7245389" y="5219430"/>
              <a:ext cx="265142" cy="212113"/>
            </a:xfrm>
            <a:custGeom>
              <a:avLst/>
              <a:gdLst>
                <a:gd name="connsiteX0" fmla="*/ 0 w 127000"/>
                <a:gd name="connsiteY0" fmla="*/ 78748 h 101600"/>
                <a:gd name="connsiteX1" fmla="*/ 0 w 127000"/>
                <a:gd name="connsiteY1" fmla="*/ 101608 h 101600"/>
                <a:gd name="connsiteX2" fmla="*/ 29210 w 127000"/>
                <a:gd name="connsiteY2" fmla="*/ 101608 h 101600"/>
                <a:gd name="connsiteX3" fmla="*/ 29210 w 127000"/>
                <a:gd name="connsiteY3" fmla="*/ 78748 h 101600"/>
                <a:gd name="connsiteX4" fmla="*/ 78740 w 127000"/>
                <a:gd name="connsiteY4" fmla="*/ 29218 h 101600"/>
                <a:gd name="connsiteX5" fmla="*/ 116840 w 127000"/>
                <a:gd name="connsiteY5" fmla="*/ 29218 h 101600"/>
                <a:gd name="connsiteX6" fmla="*/ 128270 w 127000"/>
                <a:gd name="connsiteY6" fmla="*/ 8 h 101600"/>
                <a:gd name="connsiteX7" fmla="*/ 78740 w 127000"/>
                <a:gd name="connsiteY7" fmla="*/ 8 h 101600"/>
                <a:gd name="connsiteX8" fmla="*/ 0 w 127000"/>
                <a:gd name="connsiteY8" fmla="*/ 78748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0" y="78748"/>
                  </a:moveTo>
                  <a:lnTo>
                    <a:pt x="0" y="101608"/>
                  </a:lnTo>
                  <a:lnTo>
                    <a:pt x="29210" y="101608"/>
                  </a:lnTo>
                  <a:lnTo>
                    <a:pt x="29210" y="78748"/>
                  </a:lnTo>
                  <a:cubicBezTo>
                    <a:pt x="29210" y="51443"/>
                    <a:pt x="51435" y="29218"/>
                    <a:pt x="78740" y="29218"/>
                  </a:cubicBezTo>
                  <a:lnTo>
                    <a:pt x="116840" y="29218"/>
                  </a:lnTo>
                  <a:lnTo>
                    <a:pt x="128270" y="8"/>
                  </a:lnTo>
                  <a:lnTo>
                    <a:pt x="78740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976272DD-17FB-9841-814F-377F0DAA3D7D}"/>
                </a:ext>
              </a:extLst>
            </p:cNvPr>
            <p:cNvSpPr/>
            <p:nvPr/>
          </p:nvSpPr>
          <p:spPr>
            <a:xfrm>
              <a:off x="7541022" y="4951653"/>
              <a:ext cx="371198" cy="477255"/>
            </a:xfrm>
            <a:custGeom>
              <a:avLst/>
              <a:gdLst>
                <a:gd name="connsiteX0" fmla="*/ 34290 w 177800"/>
                <a:gd name="connsiteY0" fmla="*/ 205740 h 228600"/>
                <a:gd name="connsiteX1" fmla="*/ 34290 w 177800"/>
                <a:gd name="connsiteY1" fmla="*/ 78740 h 228600"/>
                <a:gd name="connsiteX2" fmla="*/ 83820 w 177800"/>
                <a:gd name="connsiteY2" fmla="*/ 29210 h 228600"/>
                <a:gd name="connsiteX3" fmla="*/ 151765 w 177800"/>
                <a:gd name="connsiteY3" fmla="*/ 29210 h 228600"/>
                <a:gd name="connsiteX4" fmla="*/ 151765 w 177800"/>
                <a:gd name="connsiteY4" fmla="*/ 78105 h 228600"/>
                <a:gd name="connsiteX5" fmla="*/ 102235 w 177800"/>
                <a:gd name="connsiteY5" fmla="*/ 127635 h 228600"/>
                <a:gd name="connsiteX6" fmla="*/ 64135 w 177800"/>
                <a:gd name="connsiteY6" fmla="*/ 127635 h 228600"/>
                <a:gd name="connsiteX7" fmla="*/ 52705 w 177800"/>
                <a:gd name="connsiteY7" fmla="*/ 156845 h 228600"/>
                <a:gd name="connsiteX8" fmla="*/ 102235 w 177800"/>
                <a:gd name="connsiteY8" fmla="*/ 156845 h 228600"/>
                <a:gd name="connsiteX9" fmla="*/ 180975 w 177800"/>
                <a:gd name="connsiteY9" fmla="*/ 78105 h 228600"/>
                <a:gd name="connsiteX10" fmla="*/ 180975 w 177800"/>
                <a:gd name="connsiteY10" fmla="*/ 0 h 228600"/>
                <a:gd name="connsiteX11" fmla="*/ 84455 w 177800"/>
                <a:gd name="connsiteY11" fmla="*/ 0 h 228600"/>
                <a:gd name="connsiteX12" fmla="*/ 5715 w 177800"/>
                <a:gd name="connsiteY12" fmla="*/ 78740 h 228600"/>
                <a:gd name="connsiteX13" fmla="*/ 5715 w 177800"/>
                <a:gd name="connsiteY13" fmla="*/ 205740 h 228600"/>
                <a:gd name="connsiteX14" fmla="*/ 0 w 177800"/>
                <a:gd name="connsiteY14" fmla="*/ 229235 h 228600"/>
                <a:gd name="connsiteX15" fmla="*/ 31750 w 177800"/>
                <a:gd name="connsiteY15" fmla="*/ 229235 h 228600"/>
                <a:gd name="connsiteX16" fmla="*/ 34290 w 177800"/>
                <a:gd name="connsiteY16" fmla="*/ 205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" h="228600">
                  <a:moveTo>
                    <a:pt x="34290" y="205740"/>
                  </a:moveTo>
                  <a:lnTo>
                    <a:pt x="34290" y="78740"/>
                  </a:lnTo>
                  <a:cubicBezTo>
                    <a:pt x="34290" y="51435"/>
                    <a:pt x="56515" y="29210"/>
                    <a:pt x="83820" y="29210"/>
                  </a:cubicBezTo>
                  <a:lnTo>
                    <a:pt x="151765" y="29210"/>
                  </a:lnTo>
                  <a:lnTo>
                    <a:pt x="151765" y="78105"/>
                  </a:lnTo>
                  <a:cubicBezTo>
                    <a:pt x="151765" y="105410"/>
                    <a:pt x="129540" y="127635"/>
                    <a:pt x="102235" y="127635"/>
                  </a:cubicBezTo>
                  <a:lnTo>
                    <a:pt x="64135" y="127635"/>
                  </a:lnTo>
                  <a:lnTo>
                    <a:pt x="52705" y="156845"/>
                  </a:lnTo>
                  <a:lnTo>
                    <a:pt x="102235" y="156845"/>
                  </a:lnTo>
                  <a:cubicBezTo>
                    <a:pt x="146050" y="156845"/>
                    <a:pt x="180975" y="121285"/>
                    <a:pt x="180975" y="78105"/>
                  </a:cubicBezTo>
                  <a:lnTo>
                    <a:pt x="180975" y="0"/>
                  </a:lnTo>
                  <a:lnTo>
                    <a:pt x="84455" y="0"/>
                  </a:lnTo>
                  <a:cubicBezTo>
                    <a:pt x="40640" y="0"/>
                    <a:pt x="5715" y="35560"/>
                    <a:pt x="5715" y="78740"/>
                  </a:cubicBezTo>
                  <a:lnTo>
                    <a:pt x="5715" y="205740"/>
                  </a:lnTo>
                  <a:cubicBezTo>
                    <a:pt x="5715" y="213995"/>
                    <a:pt x="3810" y="222250"/>
                    <a:pt x="0" y="229235"/>
                  </a:cubicBezTo>
                  <a:lnTo>
                    <a:pt x="31750" y="229235"/>
                  </a:lnTo>
                  <a:cubicBezTo>
                    <a:pt x="33020" y="222250"/>
                    <a:pt x="34290" y="213995"/>
                    <a:pt x="34290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A7F0599D-844D-0E4E-A052-7D553125F358}"/>
                </a:ext>
              </a:extLst>
            </p:cNvPr>
            <p:cNvSpPr/>
            <p:nvPr/>
          </p:nvSpPr>
          <p:spPr>
            <a:xfrm>
              <a:off x="6762831" y="5369251"/>
              <a:ext cx="331427" cy="53028"/>
            </a:xfrm>
            <a:custGeom>
              <a:avLst/>
              <a:gdLst>
                <a:gd name="connsiteX0" fmla="*/ 158750 w 158750"/>
                <a:gd name="connsiteY0" fmla="*/ 29210 h 25400"/>
                <a:gd name="connsiteX1" fmla="*/ 158750 w 158750"/>
                <a:gd name="connsiteY1" fmla="*/ 0 h 25400"/>
                <a:gd name="connsiteX2" fmla="*/ 61595 w 158750"/>
                <a:gd name="connsiteY2" fmla="*/ 0 h 25400"/>
                <a:gd name="connsiteX3" fmla="*/ 0 w 158750"/>
                <a:gd name="connsiteY3" fmla="*/ 29210 h 25400"/>
                <a:gd name="connsiteX4" fmla="*/ 59690 w 158750"/>
                <a:gd name="connsiteY4" fmla="*/ 29210 h 25400"/>
                <a:gd name="connsiteX5" fmla="*/ 60960 w 158750"/>
                <a:gd name="connsiteY5" fmla="*/ 29210 h 25400"/>
                <a:gd name="connsiteX6" fmla="*/ 128905 w 158750"/>
                <a:gd name="connsiteY6" fmla="*/ 29210 h 25400"/>
                <a:gd name="connsiteX7" fmla="*/ 128905 w 158750"/>
                <a:gd name="connsiteY7" fmla="*/ 29210 h 25400"/>
                <a:gd name="connsiteX8" fmla="*/ 158750 w 158750"/>
                <a:gd name="connsiteY8" fmla="*/ 2921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750" h="25400">
                  <a:moveTo>
                    <a:pt x="158750" y="29210"/>
                  </a:moveTo>
                  <a:lnTo>
                    <a:pt x="158750" y="0"/>
                  </a:lnTo>
                  <a:lnTo>
                    <a:pt x="61595" y="0"/>
                  </a:lnTo>
                  <a:cubicBezTo>
                    <a:pt x="36830" y="0"/>
                    <a:pt x="14605" y="11430"/>
                    <a:pt x="0" y="29210"/>
                  </a:cubicBezTo>
                  <a:lnTo>
                    <a:pt x="59690" y="29210"/>
                  </a:lnTo>
                  <a:cubicBezTo>
                    <a:pt x="60325" y="29210"/>
                    <a:pt x="60960" y="29210"/>
                    <a:pt x="60960" y="29210"/>
                  </a:cubicBezTo>
                  <a:lnTo>
                    <a:pt x="128905" y="29210"/>
                  </a:lnTo>
                  <a:lnTo>
                    <a:pt x="128905" y="29210"/>
                  </a:lnTo>
                  <a:lnTo>
                    <a:pt x="158750" y="29210"/>
                  </a:ln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72015F6A-3248-C048-8591-85A09E4564D2}"/>
                </a:ext>
              </a:extLst>
            </p:cNvPr>
            <p:cNvSpPr/>
            <p:nvPr/>
          </p:nvSpPr>
          <p:spPr>
            <a:xfrm>
              <a:off x="9724463" y="3700185"/>
              <a:ext cx="662854" cy="583311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D76CF2F0-537A-7045-9D23-98182D1975D6}"/>
                </a:ext>
              </a:extLst>
            </p:cNvPr>
            <p:cNvSpPr/>
            <p:nvPr/>
          </p:nvSpPr>
          <p:spPr>
            <a:xfrm>
              <a:off x="8072631" y="4534055"/>
              <a:ext cx="662854" cy="583311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7E8EA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Рисунок 4">
              <a:extLst>
                <a:ext uri="{FF2B5EF4-FFF2-40B4-BE49-F238E27FC236}">
                  <a16:creationId xmlns="" xmlns:a16="http://schemas.microsoft.com/office/drawing/2014/main" id="{00190FC8-CC16-B04E-BC13-937DE99724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7365" y="4774692"/>
              <a:ext cx="362744" cy="423543"/>
            </a:xfrm>
            <a:custGeom>
              <a:avLst/>
              <a:gdLst>
                <a:gd name="connsiteX0" fmla="*/ 117302 w 703258"/>
                <a:gd name="connsiteY0" fmla="*/ 821130 h 821129"/>
                <a:gd name="connsiteX1" fmla="*/ 0 w 703258"/>
                <a:gd name="connsiteY1" fmla="*/ 821130 h 821129"/>
                <a:gd name="connsiteX2" fmla="*/ 0 w 703258"/>
                <a:gd name="connsiteY2" fmla="*/ 315254 h 821129"/>
                <a:gd name="connsiteX3" fmla="*/ 315254 w 703258"/>
                <a:gd name="connsiteY3" fmla="*/ 0 h 821129"/>
                <a:gd name="connsiteX4" fmla="*/ 703828 w 703258"/>
                <a:gd name="connsiteY4" fmla="*/ 0 h 821129"/>
                <a:gd name="connsiteX5" fmla="*/ 703828 w 703258"/>
                <a:gd name="connsiteY5" fmla="*/ 311778 h 821129"/>
                <a:gd name="connsiteX6" fmla="*/ 388573 w 703258"/>
                <a:gd name="connsiteY6" fmla="*/ 627032 h 821129"/>
                <a:gd name="connsiteX7" fmla="*/ 191813 w 703258"/>
                <a:gd name="connsiteY7" fmla="*/ 627032 h 821129"/>
                <a:gd name="connsiteX8" fmla="*/ 236697 w 703258"/>
                <a:gd name="connsiteY8" fmla="*/ 509730 h 821129"/>
                <a:gd name="connsiteX9" fmla="*/ 388573 w 703258"/>
                <a:gd name="connsiteY9" fmla="*/ 509730 h 821129"/>
                <a:gd name="connsiteX10" fmla="*/ 586525 w 703258"/>
                <a:gd name="connsiteY10" fmla="*/ 311778 h 821129"/>
                <a:gd name="connsiteX11" fmla="*/ 586525 w 703258"/>
                <a:gd name="connsiteY11" fmla="*/ 117302 h 821129"/>
                <a:gd name="connsiteX12" fmla="*/ 315254 w 703258"/>
                <a:gd name="connsiteY12" fmla="*/ 117302 h 821129"/>
                <a:gd name="connsiteX13" fmla="*/ 117302 w 703258"/>
                <a:gd name="connsiteY13" fmla="*/ 315254 h 821129"/>
                <a:gd name="connsiteX14" fmla="*/ 117302 w 703258"/>
                <a:gd name="connsiteY14" fmla="*/ 821130 h 82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3258" h="821129">
                  <a:moveTo>
                    <a:pt x="117302" y="821130"/>
                  </a:moveTo>
                  <a:lnTo>
                    <a:pt x="0" y="821130"/>
                  </a:lnTo>
                  <a:lnTo>
                    <a:pt x="0" y="315254"/>
                  </a:lnTo>
                  <a:cubicBezTo>
                    <a:pt x="0" y="141420"/>
                    <a:pt x="141426" y="0"/>
                    <a:pt x="315254" y="0"/>
                  </a:cubicBezTo>
                  <a:lnTo>
                    <a:pt x="703828" y="0"/>
                  </a:lnTo>
                  <a:lnTo>
                    <a:pt x="703828" y="311778"/>
                  </a:lnTo>
                  <a:cubicBezTo>
                    <a:pt x="703828" y="485612"/>
                    <a:pt x="562401" y="627032"/>
                    <a:pt x="388573" y="627032"/>
                  </a:cubicBezTo>
                  <a:lnTo>
                    <a:pt x="191813" y="627032"/>
                  </a:lnTo>
                  <a:lnTo>
                    <a:pt x="236697" y="509730"/>
                  </a:lnTo>
                  <a:lnTo>
                    <a:pt x="388573" y="509730"/>
                  </a:lnTo>
                  <a:cubicBezTo>
                    <a:pt x="497724" y="509730"/>
                    <a:pt x="586525" y="420928"/>
                    <a:pt x="586525" y="311778"/>
                  </a:cubicBezTo>
                  <a:lnTo>
                    <a:pt x="586525" y="117302"/>
                  </a:lnTo>
                  <a:lnTo>
                    <a:pt x="315254" y="117302"/>
                  </a:lnTo>
                  <a:cubicBezTo>
                    <a:pt x="206104" y="117302"/>
                    <a:pt x="117302" y="206104"/>
                    <a:pt x="117302" y="315254"/>
                  </a:cubicBezTo>
                  <a:lnTo>
                    <a:pt x="117302" y="821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3448A"/>
                </a:gs>
                <a:gs pos="100000">
                  <a:srgbClr val="D6005E"/>
                </a:gs>
              </a:gsLst>
              <a:path path="circle">
                <a:fillToRect l="100000" b="100000"/>
              </a:path>
              <a:tileRect t="-100000" r="-100000"/>
            </a:gradFill>
            <a:ln w="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32404B"/>
                </a:solidFill>
                <a:latin typeface="+mn-lt"/>
                <a:ea typeface="+mn-ea"/>
                <a:cs typeface="+mn-cs"/>
              </a:rPr>
              <a:t>Приоритеты</a:t>
            </a:r>
            <a:endParaRPr lang="ru-RU" sz="3200" b="1" dirty="0">
              <a:solidFill>
                <a:srgbClr val="32404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32404B"/>
                </a:solidFill>
              </a:rPr>
              <a:t>Наличие личного кабинета</a:t>
            </a:r>
            <a:endParaRPr lang="ru-RU" dirty="0">
              <a:solidFill>
                <a:srgbClr val="32404B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Отправки 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err="1">
                <a:solidFill>
                  <a:srgbClr val="32404B"/>
                </a:solidFill>
              </a:rPr>
              <a:t>Тревел</a:t>
            </a:r>
            <a:endParaRPr lang="ru-RU" sz="2400" dirty="0">
              <a:solidFill>
                <a:srgbClr val="32404B"/>
              </a:solidFill>
            </a:endParaRP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>
                <a:solidFill>
                  <a:srgbClr val="32404B"/>
                </a:solidFill>
              </a:rPr>
              <a:t>Поставки канцелярских товаров</a:t>
            </a:r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endParaRPr lang="ru-RU" sz="2400" dirty="0" smtClean="0">
              <a:solidFill>
                <a:srgbClr val="32404B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32404B"/>
                </a:solidFill>
              </a:rPr>
              <a:t>Максимальная автоматизация  БП</a:t>
            </a:r>
            <a:endParaRPr lang="ru-RU" b="0" dirty="0">
              <a:solidFill>
                <a:srgbClr val="32404B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Отчеты, статистики </a:t>
            </a:r>
          </a:p>
          <a:p>
            <a:pPr>
              <a:buClr>
                <a:srgbClr val="E2448A"/>
              </a:buClr>
              <a:buFont typeface="Calibri" panose="020F0502020204030204" pitchFamily="34" charset="0"/>
              <a:buChar char="•"/>
            </a:pPr>
            <a:r>
              <a:rPr lang="ru-RU" sz="2400" dirty="0" smtClean="0">
                <a:solidFill>
                  <a:srgbClr val="32404B"/>
                </a:solidFill>
              </a:rPr>
              <a:t>Формы заявок, генерация заявок</a:t>
            </a:r>
            <a:endParaRPr lang="ru-RU" sz="2400" dirty="0">
              <a:solidFill>
                <a:srgbClr val="32404B"/>
              </a:solidFill>
            </a:endParaRPr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67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 build="p"/>
      <p:bldP spid="10" grpId="0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6C7CD23A-F592-4146-A7ED-E5CDFAC2C1EC}"/>
              </a:ext>
            </a:extLst>
          </p:cNvPr>
          <p:cNvGrpSpPr/>
          <p:nvPr/>
        </p:nvGrpSpPr>
        <p:grpSpPr>
          <a:xfrm>
            <a:off x="4865627" y="3035030"/>
            <a:ext cx="7326373" cy="3822970"/>
            <a:chOff x="2522855" y="1322062"/>
            <a:chExt cx="3654425" cy="1906913"/>
          </a:xfrm>
        </p:grpSpPr>
        <p:sp>
          <p:nvSpPr>
            <p:cNvPr id="8" name="Полилиния 7">
              <a:extLst>
                <a:ext uri="{FF2B5EF4-FFF2-40B4-BE49-F238E27FC236}">
                  <a16:creationId xmlns="" xmlns:a16="http://schemas.microsoft.com/office/drawing/2014/main" id="{AF5949E6-5C21-8F43-AFAB-A05F71CF4E4C}"/>
                </a:ext>
              </a:extLst>
            </p:cNvPr>
            <p:cNvSpPr/>
            <p:nvPr/>
          </p:nvSpPr>
          <p:spPr>
            <a:xfrm>
              <a:off x="4750435" y="192151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="" xmlns:a16="http://schemas.microsoft.com/office/drawing/2014/main" id="{4923FD15-082A-BC4E-A2DB-59CE58621581}"/>
                </a:ext>
              </a:extLst>
            </p:cNvPr>
            <p:cNvSpPr/>
            <p:nvPr/>
          </p:nvSpPr>
          <p:spPr>
            <a:xfrm>
              <a:off x="3958590" y="2321560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="" xmlns:a16="http://schemas.microsoft.com/office/drawing/2014/main" id="{196ACB23-ED9D-7146-8133-3D390574D14B}"/>
                </a:ext>
              </a:extLst>
            </p:cNvPr>
            <p:cNvSpPr/>
            <p:nvPr/>
          </p:nvSpPr>
          <p:spPr>
            <a:xfrm>
              <a:off x="3563620" y="252095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="" xmlns:a16="http://schemas.microsoft.com/office/drawing/2014/main" id="{621B4B7F-BCB1-F348-A038-9EF962CE0FBB}"/>
                </a:ext>
              </a:extLst>
            </p:cNvPr>
            <p:cNvSpPr/>
            <p:nvPr/>
          </p:nvSpPr>
          <p:spPr>
            <a:xfrm>
              <a:off x="3167380" y="2721610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="" xmlns:a16="http://schemas.microsoft.com/office/drawing/2014/main" id="{20DF631D-FECD-8F40-A6FD-4F09CFFCA4AC}"/>
                </a:ext>
              </a:extLst>
            </p:cNvPr>
            <p:cNvSpPr/>
            <p:nvPr/>
          </p:nvSpPr>
          <p:spPr>
            <a:xfrm>
              <a:off x="5541645" y="1521460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4005 w 317500"/>
                <a:gd name="connsiteY10" fmla="*/ 29210 h 279400"/>
                <a:gd name="connsiteX11" fmla="*/ 294005 w 317500"/>
                <a:gd name="connsiteY11" fmla="*/ 78105 h 279400"/>
                <a:gd name="connsiteX12" fmla="*/ 244475 w 317500"/>
                <a:gd name="connsiteY12" fmla="*/ 127635 h 279400"/>
                <a:gd name="connsiteX13" fmla="*/ 206375 w 317500"/>
                <a:gd name="connsiteY13" fmla="*/ 127635 h 279400"/>
                <a:gd name="connsiteX14" fmla="*/ 194945 w 317500"/>
                <a:gd name="connsiteY14" fmla="*/ 156845 h 279400"/>
                <a:gd name="connsiteX15" fmla="*/ 244475 w 317500"/>
                <a:gd name="connsiteY15" fmla="*/ 156845 h 279400"/>
                <a:gd name="connsiteX16" fmla="*/ 323215 w 317500"/>
                <a:gd name="connsiteY16" fmla="*/ 78105 h 279400"/>
                <a:gd name="connsiteX17" fmla="*/ 323215 w 317500"/>
                <a:gd name="connsiteY17" fmla="*/ 0 h 279400"/>
                <a:gd name="connsiteX18" fmla="*/ 226060 w 317500"/>
                <a:gd name="connsiteY18" fmla="*/ 0 h 279400"/>
                <a:gd name="connsiteX19" fmla="*/ 147320 w 317500"/>
                <a:gd name="connsiteY19" fmla="*/ 78740 h 279400"/>
                <a:gd name="connsiteX20" fmla="*/ 147320 w 317500"/>
                <a:gd name="connsiteY20" fmla="*/ 205740 h 279400"/>
                <a:gd name="connsiteX21" fmla="*/ 97790 w 317500"/>
                <a:gd name="connsiteY21" fmla="*/ 255270 h 279400"/>
                <a:gd name="connsiteX22" fmla="*/ 29845 w 317500"/>
                <a:gd name="connsiteY22" fmla="*/ 255270 h 279400"/>
                <a:gd name="connsiteX23" fmla="*/ 29845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4005" y="29210"/>
                  </a:lnTo>
                  <a:lnTo>
                    <a:pt x="294005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="" xmlns:a16="http://schemas.microsoft.com/office/drawing/2014/main" id="{66D8B7C0-D4FB-AB46-9CC6-0CE307207504}"/>
                </a:ext>
              </a:extLst>
            </p:cNvPr>
            <p:cNvSpPr/>
            <p:nvPr/>
          </p:nvSpPr>
          <p:spPr>
            <a:xfrm>
              <a:off x="5146040" y="1721485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6060 w 317500"/>
                <a:gd name="connsiteY18" fmla="*/ 0 h 279400"/>
                <a:gd name="connsiteX19" fmla="*/ 147320 w 317500"/>
                <a:gd name="connsiteY19" fmla="*/ 78740 h 279400"/>
                <a:gd name="connsiteX20" fmla="*/ 147320 w 317500"/>
                <a:gd name="connsiteY20" fmla="*/ 205740 h 279400"/>
                <a:gd name="connsiteX21" fmla="*/ 97790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="" xmlns:a16="http://schemas.microsoft.com/office/drawing/2014/main" id="{8F811D7E-9435-E840-ABB8-121B015530B4}"/>
                </a:ext>
              </a:extLst>
            </p:cNvPr>
            <p:cNvSpPr/>
            <p:nvPr/>
          </p:nvSpPr>
          <p:spPr>
            <a:xfrm>
              <a:off x="4354830" y="2121535"/>
              <a:ext cx="317500" cy="279400"/>
            </a:xfrm>
            <a:custGeom>
              <a:avLst/>
              <a:gdLst>
                <a:gd name="connsiteX0" fmla="*/ 78740 w 317500"/>
                <a:gd name="connsiteY0" fmla="*/ 156845 h 279400"/>
                <a:gd name="connsiteX1" fmla="*/ 116840 w 317500"/>
                <a:gd name="connsiteY1" fmla="*/ 156845 h 279400"/>
                <a:gd name="connsiteX2" fmla="*/ 128270 w 317500"/>
                <a:gd name="connsiteY2" fmla="*/ 127635 h 279400"/>
                <a:gd name="connsiteX3" fmla="*/ 78740 w 317500"/>
                <a:gd name="connsiteY3" fmla="*/ 127635 h 279400"/>
                <a:gd name="connsiteX4" fmla="*/ 0 w 317500"/>
                <a:gd name="connsiteY4" fmla="*/ 206375 h 279400"/>
                <a:gd name="connsiteX5" fmla="*/ 0 w 317500"/>
                <a:gd name="connsiteY5" fmla="*/ 284480 h 279400"/>
                <a:gd name="connsiteX6" fmla="*/ 97155 w 317500"/>
                <a:gd name="connsiteY6" fmla="*/ 284480 h 279400"/>
                <a:gd name="connsiteX7" fmla="*/ 175895 w 317500"/>
                <a:gd name="connsiteY7" fmla="*/ 205740 h 279400"/>
                <a:gd name="connsiteX8" fmla="*/ 175895 w 317500"/>
                <a:gd name="connsiteY8" fmla="*/ 78740 h 279400"/>
                <a:gd name="connsiteX9" fmla="*/ 225425 w 317500"/>
                <a:gd name="connsiteY9" fmla="*/ 29210 h 279400"/>
                <a:gd name="connsiteX10" fmla="*/ 293370 w 317500"/>
                <a:gd name="connsiteY10" fmla="*/ 29210 h 279400"/>
                <a:gd name="connsiteX11" fmla="*/ 293370 w 317500"/>
                <a:gd name="connsiteY11" fmla="*/ 78105 h 279400"/>
                <a:gd name="connsiteX12" fmla="*/ 243840 w 317500"/>
                <a:gd name="connsiteY12" fmla="*/ 127635 h 279400"/>
                <a:gd name="connsiteX13" fmla="*/ 205740 w 317500"/>
                <a:gd name="connsiteY13" fmla="*/ 127635 h 279400"/>
                <a:gd name="connsiteX14" fmla="*/ 194310 w 317500"/>
                <a:gd name="connsiteY14" fmla="*/ 156845 h 279400"/>
                <a:gd name="connsiteX15" fmla="*/ 243840 w 317500"/>
                <a:gd name="connsiteY15" fmla="*/ 156845 h 279400"/>
                <a:gd name="connsiteX16" fmla="*/ 322580 w 317500"/>
                <a:gd name="connsiteY16" fmla="*/ 78105 h 279400"/>
                <a:gd name="connsiteX17" fmla="*/ 322580 w 317500"/>
                <a:gd name="connsiteY17" fmla="*/ 0 h 279400"/>
                <a:gd name="connsiteX18" fmla="*/ 225425 w 317500"/>
                <a:gd name="connsiteY18" fmla="*/ 0 h 279400"/>
                <a:gd name="connsiteX19" fmla="*/ 146685 w 317500"/>
                <a:gd name="connsiteY19" fmla="*/ 78740 h 279400"/>
                <a:gd name="connsiteX20" fmla="*/ 146685 w 317500"/>
                <a:gd name="connsiteY20" fmla="*/ 205740 h 279400"/>
                <a:gd name="connsiteX21" fmla="*/ 97155 w 317500"/>
                <a:gd name="connsiteY21" fmla="*/ 255270 h 279400"/>
                <a:gd name="connsiteX22" fmla="*/ 29210 w 317500"/>
                <a:gd name="connsiteY22" fmla="*/ 255270 h 279400"/>
                <a:gd name="connsiteX23" fmla="*/ 29210 w 317500"/>
                <a:gd name="connsiteY23" fmla="*/ 206375 h 279400"/>
                <a:gd name="connsiteX24" fmla="*/ 78740 w 317500"/>
                <a:gd name="connsiteY24" fmla="*/ 15684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78740" y="156845"/>
                  </a:move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="" xmlns:a16="http://schemas.microsoft.com/office/drawing/2014/main" id="{6F57A9D9-FC51-9441-BAD7-3EAC607791FA}"/>
                </a:ext>
              </a:extLst>
            </p:cNvPr>
            <p:cNvSpPr/>
            <p:nvPr/>
          </p:nvSpPr>
          <p:spPr>
            <a:xfrm>
              <a:off x="2771775" y="292100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5EFFB8B6-D507-9B43-9747-F2122A62E81C}"/>
                </a:ext>
              </a:extLst>
            </p:cNvPr>
            <p:cNvSpPr/>
            <p:nvPr/>
          </p:nvSpPr>
          <p:spPr>
            <a:xfrm>
              <a:off x="2522855" y="3121025"/>
              <a:ext cx="171450" cy="101600"/>
            </a:xfrm>
            <a:custGeom>
              <a:avLst/>
              <a:gdLst>
                <a:gd name="connsiteX0" fmla="*/ 139065 w 171450"/>
                <a:gd name="connsiteY0" fmla="*/ 104775 h 101600"/>
                <a:gd name="connsiteX1" fmla="*/ 171450 w 171450"/>
                <a:gd name="connsiteY1" fmla="*/ 104775 h 101600"/>
                <a:gd name="connsiteX2" fmla="*/ 175895 w 171450"/>
                <a:gd name="connsiteY2" fmla="*/ 78105 h 101600"/>
                <a:gd name="connsiteX3" fmla="*/ 175895 w 171450"/>
                <a:gd name="connsiteY3" fmla="*/ 0 h 101600"/>
                <a:gd name="connsiteX4" fmla="*/ 78740 w 171450"/>
                <a:gd name="connsiteY4" fmla="*/ 0 h 101600"/>
                <a:gd name="connsiteX5" fmla="*/ 0 w 171450"/>
                <a:gd name="connsiteY5" fmla="*/ 78740 h 101600"/>
                <a:gd name="connsiteX6" fmla="*/ 0 w 171450"/>
                <a:gd name="connsiteY6" fmla="*/ 104775 h 101600"/>
                <a:gd name="connsiteX7" fmla="*/ 29210 w 171450"/>
                <a:gd name="connsiteY7" fmla="*/ 104775 h 101600"/>
                <a:gd name="connsiteX8" fmla="*/ 29210 w 171450"/>
                <a:gd name="connsiteY8" fmla="*/ 78740 h 101600"/>
                <a:gd name="connsiteX9" fmla="*/ 78740 w 171450"/>
                <a:gd name="connsiteY9" fmla="*/ 29210 h 101600"/>
                <a:gd name="connsiteX10" fmla="*/ 146685 w 171450"/>
                <a:gd name="connsiteY10" fmla="*/ 29210 h 101600"/>
                <a:gd name="connsiteX11" fmla="*/ 146685 w 171450"/>
                <a:gd name="connsiteY11" fmla="*/ 78105 h 101600"/>
                <a:gd name="connsiteX12" fmla="*/ 139065 w 171450"/>
                <a:gd name="connsiteY12" fmla="*/ 104775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01600">
                  <a:moveTo>
                    <a:pt x="139065" y="104775"/>
                  </a:moveTo>
                  <a:lnTo>
                    <a:pt x="171450" y="104775"/>
                  </a:lnTo>
                  <a:cubicBezTo>
                    <a:pt x="174625" y="96520"/>
                    <a:pt x="175895" y="8763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04775"/>
                  </a:lnTo>
                  <a:lnTo>
                    <a:pt x="29210" y="10477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87630"/>
                    <a:pt x="143510" y="97155"/>
                    <a:pt x="139065" y="104775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936452C2-F320-3D41-85B6-DA43C913299E}"/>
                </a:ext>
              </a:extLst>
            </p:cNvPr>
            <p:cNvSpPr/>
            <p:nvPr/>
          </p:nvSpPr>
          <p:spPr>
            <a:xfrm>
              <a:off x="5937885" y="1322062"/>
              <a:ext cx="234950" cy="279400"/>
            </a:xfrm>
            <a:custGeom>
              <a:avLst/>
              <a:gdLst>
                <a:gd name="connsiteX0" fmla="*/ 146685 w 234950"/>
                <a:gd name="connsiteY0" fmla="*/ 78113 h 279400"/>
                <a:gd name="connsiteX1" fmla="*/ 146685 w 234950"/>
                <a:gd name="connsiteY1" fmla="*/ 205113 h 279400"/>
                <a:gd name="connsiteX2" fmla="*/ 97155 w 234950"/>
                <a:gd name="connsiteY2" fmla="*/ 254643 h 279400"/>
                <a:gd name="connsiteX3" fmla="*/ 29210 w 234950"/>
                <a:gd name="connsiteY3" fmla="*/ 254643 h 279400"/>
                <a:gd name="connsiteX4" fmla="*/ 29210 w 234950"/>
                <a:gd name="connsiteY4" fmla="*/ 205748 h 279400"/>
                <a:gd name="connsiteX5" fmla="*/ 78740 w 234950"/>
                <a:gd name="connsiteY5" fmla="*/ 156218 h 279400"/>
                <a:gd name="connsiteX6" fmla="*/ 116840 w 234950"/>
                <a:gd name="connsiteY6" fmla="*/ 156218 h 279400"/>
                <a:gd name="connsiteX7" fmla="*/ 128270 w 234950"/>
                <a:gd name="connsiteY7" fmla="*/ 127008 h 279400"/>
                <a:gd name="connsiteX8" fmla="*/ 78740 w 234950"/>
                <a:gd name="connsiteY8" fmla="*/ 127008 h 279400"/>
                <a:gd name="connsiteX9" fmla="*/ 0 w 234950"/>
                <a:gd name="connsiteY9" fmla="*/ 205748 h 279400"/>
                <a:gd name="connsiteX10" fmla="*/ 0 w 234950"/>
                <a:gd name="connsiteY10" fmla="*/ 284488 h 279400"/>
                <a:gd name="connsiteX11" fmla="*/ 97155 w 234950"/>
                <a:gd name="connsiteY11" fmla="*/ 284488 h 279400"/>
                <a:gd name="connsiteX12" fmla="*/ 175895 w 234950"/>
                <a:gd name="connsiteY12" fmla="*/ 205748 h 279400"/>
                <a:gd name="connsiteX13" fmla="*/ 175895 w 234950"/>
                <a:gd name="connsiteY13" fmla="*/ 78748 h 279400"/>
                <a:gd name="connsiteX14" fmla="*/ 225425 w 234950"/>
                <a:gd name="connsiteY14" fmla="*/ 29218 h 279400"/>
                <a:gd name="connsiteX15" fmla="*/ 234950 w 234950"/>
                <a:gd name="connsiteY15" fmla="*/ 29218 h 279400"/>
                <a:gd name="connsiteX16" fmla="*/ 234950 w 234950"/>
                <a:gd name="connsiteY16" fmla="*/ 8 h 279400"/>
                <a:gd name="connsiteX17" fmla="*/ 225425 w 234950"/>
                <a:gd name="connsiteY17" fmla="*/ 8 h 279400"/>
                <a:gd name="connsiteX18" fmla="*/ 146685 w 234950"/>
                <a:gd name="connsiteY18" fmla="*/ 78113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4950" h="279400">
                  <a:moveTo>
                    <a:pt x="146685" y="78113"/>
                  </a:moveTo>
                  <a:lnTo>
                    <a:pt x="146685" y="205113"/>
                  </a:lnTo>
                  <a:cubicBezTo>
                    <a:pt x="146685" y="232418"/>
                    <a:pt x="124460" y="254643"/>
                    <a:pt x="97155" y="254643"/>
                  </a:cubicBezTo>
                  <a:lnTo>
                    <a:pt x="29210" y="254643"/>
                  </a:lnTo>
                  <a:lnTo>
                    <a:pt x="29210" y="205748"/>
                  </a:lnTo>
                  <a:cubicBezTo>
                    <a:pt x="29210" y="178443"/>
                    <a:pt x="51435" y="156218"/>
                    <a:pt x="78740" y="156218"/>
                  </a:cubicBezTo>
                  <a:lnTo>
                    <a:pt x="116840" y="156218"/>
                  </a:lnTo>
                  <a:lnTo>
                    <a:pt x="128270" y="127008"/>
                  </a:lnTo>
                  <a:lnTo>
                    <a:pt x="78740" y="127008"/>
                  </a:lnTo>
                  <a:cubicBezTo>
                    <a:pt x="34925" y="127008"/>
                    <a:pt x="0" y="162568"/>
                    <a:pt x="0" y="205748"/>
                  </a:cubicBezTo>
                  <a:lnTo>
                    <a:pt x="0" y="284488"/>
                  </a:lnTo>
                  <a:lnTo>
                    <a:pt x="97155" y="284488"/>
                  </a:lnTo>
                  <a:cubicBezTo>
                    <a:pt x="140970" y="284488"/>
                    <a:pt x="175895" y="248928"/>
                    <a:pt x="175895" y="205748"/>
                  </a:cubicBezTo>
                  <a:lnTo>
                    <a:pt x="175895" y="78748"/>
                  </a:lnTo>
                  <a:cubicBezTo>
                    <a:pt x="175895" y="51443"/>
                    <a:pt x="198120" y="29218"/>
                    <a:pt x="225425" y="29218"/>
                  </a:cubicBezTo>
                  <a:lnTo>
                    <a:pt x="234950" y="29218"/>
                  </a:lnTo>
                  <a:lnTo>
                    <a:pt x="234950" y="8"/>
                  </a:lnTo>
                  <a:lnTo>
                    <a:pt x="225425" y="8"/>
                  </a:lnTo>
                  <a:cubicBezTo>
                    <a:pt x="181610" y="-627"/>
                    <a:pt x="146685" y="34933"/>
                    <a:pt x="146685" y="78113"/>
                  </a:cubicBez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BB8D8A5C-805A-5340-9C49-BD83CE8B52FD}"/>
                </a:ext>
              </a:extLst>
            </p:cNvPr>
            <p:cNvSpPr/>
            <p:nvPr/>
          </p:nvSpPr>
          <p:spPr>
            <a:xfrm>
              <a:off x="6132195" y="1449070"/>
              <a:ext cx="38100" cy="25400"/>
            </a:xfrm>
            <a:custGeom>
              <a:avLst/>
              <a:gdLst>
                <a:gd name="connsiteX0" fmla="*/ 0 w 38100"/>
                <a:gd name="connsiteY0" fmla="*/ 29210 h 25400"/>
                <a:gd name="connsiteX1" fmla="*/ 40640 w 38100"/>
                <a:gd name="connsiteY1" fmla="*/ 29210 h 25400"/>
                <a:gd name="connsiteX2" fmla="*/ 40640 w 38100"/>
                <a:gd name="connsiteY2" fmla="*/ 0 h 25400"/>
                <a:gd name="connsiteX3" fmla="*/ 11430 w 3810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25400">
                  <a:moveTo>
                    <a:pt x="0" y="29210"/>
                  </a:moveTo>
                  <a:lnTo>
                    <a:pt x="40640" y="29210"/>
                  </a:lnTo>
                  <a:lnTo>
                    <a:pt x="40640" y="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F7F7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="" xmlns:a16="http://schemas.microsoft.com/office/drawing/2014/main" id="{0610469C-298D-E24B-A749-AA54BD2DE2CD}"/>
                </a:ext>
              </a:extLst>
            </p:cNvPr>
            <p:cNvSpPr/>
            <p:nvPr/>
          </p:nvSpPr>
          <p:spPr>
            <a:xfrm>
              <a:off x="4907915" y="207899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="" xmlns:a16="http://schemas.microsoft.com/office/drawing/2014/main" id="{DB6F7A6E-ADF7-8849-9A9F-A015C83D50F0}"/>
                </a:ext>
              </a:extLst>
            </p:cNvPr>
            <p:cNvSpPr/>
            <p:nvPr/>
          </p:nvSpPr>
          <p:spPr>
            <a:xfrm>
              <a:off x="4116705" y="247840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="" xmlns:a16="http://schemas.microsoft.com/office/drawing/2014/main" id="{2917A73E-88D2-A64C-A533-6BEEEBF15FEA}"/>
                </a:ext>
              </a:extLst>
            </p:cNvPr>
            <p:cNvSpPr/>
            <p:nvPr/>
          </p:nvSpPr>
          <p:spPr>
            <a:xfrm>
              <a:off x="3720465" y="267843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="" xmlns:a16="http://schemas.microsoft.com/office/drawing/2014/main" id="{EB22241A-2594-9545-969D-72C02EFD4E92}"/>
                </a:ext>
              </a:extLst>
            </p:cNvPr>
            <p:cNvSpPr/>
            <p:nvPr/>
          </p:nvSpPr>
          <p:spPr>
            <a:xfrm>
              <a:off x="3324860" y="2878455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="" xmlns:a16="http://schemas.microsoft.com/office/drawing/2014/main" id="{64629A1D-B6E9-1D48-B2E8-1C85A788BF4B}"/>
                </a:ext>
              </a:extLst>
            </p:cNvPr>
            <p:cNvSpPr/>
            <p:nvPr/>
          </p:nvSpPr>
          <p:spPr>
            <a:xfrm>
              <a:off x="5699125" y="167894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="" xmlns:a16="http://schemas.microsoft.com/office/drawing/2014/main" id="{F2FD6872-DF60-F14A-9A92-FE70F95C8D7F}"/>
                </a:ext>
              </a:extLst>
            </p:cNvPr>
            <p:cNvSpPr/>
            <p:nvPr/>
          </p:nvSpPr>
          <p:spPr>
            <a:xfrm>
              <a:off x="5303520" y="1878965"/>
              <a:ext cx="317500" cy="279400"/>
            </a:xfrm>
            <a:custGeom>
              <a:avLst/>
              <a:gdLst>
                <a:gd name="connsiteX0" fmla="*/ 146685 w 317500"/>
                <a:gd name="connsiteY0" fmla="*/ 78740 h 279400"/>
                <a:gd name="connsiteX1" fmla="*/ 146685 w 317500"/>
                <a:gd name="connsiteY1" fmla="*/ 205740 h 279400"/>
                <a:gd name="connsiteX2" fmla="*/ 97155 w 317500"/>
                <a:gd name="connsiteY2" fmla="*/ 255270 h 279400"/>
                <a:gd name="connsiteX3" fmla="*/ 29210 w 317500"/>
                <a:gd name="connsiteY3" fmla="*/ 255270 h 279400"/>
                <a:gd name="connsiteX4" fmla="*/ 29210 w 317500"/>
                <a:gd name="connsiteY4" fmla="*/ 206375 h 279400"/>
                <a:gd name="connsiteX5" fmla="*/ 78740 w 317500"/>
                <a:gd name="connsiteY5" fmla="*/ 156845 h 279400"/>
                <a:gd name="connsiteX6" fmla="*/ 116840 w 317500"/>
                <a:gd name="connsiteY6" fmla="*/ 156845 h 279400"/>
                <a:gd name="connsiteX7" fmla="*/ 128270 w 317500"/>
                <a:gd name="connsiteY7" fmla="*/ 127635 h 279400"/>
                <a:gd name="connsiteX8" fmla="*/ 78740 w 317500"/>
                <a:gd name="connsiteY8" fmla="*/ 127635 h 279400"/>
                <a:gd name="connsiteX9" fmla="*/ 0 w 317500"/>
                <a:gd name="connsiteY9" fmla="*/ 206375 h 279400"/>
                <a:gd name="connsiteX10" fmla="*/ 0 w 317500"/>
                <a:gd name="connsiteY10" fmla="*/ 284480 h 279400"/>
                <a:gd name="connsiteX11" fmla="*/ 97155 w 317500"/>
                <a:gd name="connsiteY11" fmla="*/ 284480 h 279400"/>
                <a:gd name="connsiteX12" fmla="*/ 175895 w 317500"/>
                <a:gd name="connsiteY12" fmla="*/ 205740 h 279400"/>
                <a:gd name="connsiteX13" fmla="*/ 175895 w 317500"/>
                <a:gd name="connsiteY13" fmla="*/ 78740 h 279400"/>
                <a:gd name="connsiteX14" fmla="*/ 225425 w 317500"/>
                <a:gd name="connsiteY14" fmla="*/ 29210 h 279400"/>
                <a:gd name="connsiteX15" fmla="*/ 293370 w 317500"/>
                <a:gd name="connsiteY15" fmla="*/ 29210 h 279400"/>
                <a:gd name="connsiteX16" fmla="*/ 293370 w 317500"/>
                <a:gd name="connsiteY16" fmla="*/ 78105 h 279400"/>
                <a:gd name="connsiteX17" fmla="*/ 243840 w 317500"/>
                <a:gd name="connsiteY17" fmla="*/ 127635 h 279400"/>
                <a:gd name="connsiteX18" fmla="*/ 205740 w 317500"/>
                <a:gd name="connsiteY18" fmla="*/ 127635 h 279400"/>
                <a:gd name="connsiteX19" fmla="*/ 194310 w 317500"/>
                <a:gd name="connsiteY19" fmla="*/ 156845 h 279400"/>
                <a:gd name="connsiteX20" fmla="*/ 243840 w 317500"/>
                <a:gd name="connsiteY20" fmla="*/ 156845 h 279400"/>
                <a:gd name="connsiteX21" fmla="*/ 322580 w 317500"/>
                <a:gd name="connsiteY21" fmla="*/ 78105 h 279400"/>
                <a:gd name="connsiteX22" fmla="*/ 322580 w 317500"/>
                <a:gd name="connsiteY22" fmla="*/ 0 h 279400"/>
                <a:gd name="connsiteX23" fmla="*/ 225425 w 317500"/>
                <a:gd name="connsiteY23" fmla="*/ 0 h 279400"/>
                <a:gd name="connsiteX24" fmla="*/ 146685 w 317500"/>
                <a:gd name="connsiteY24" fmla="*/ 78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46685" y="78740"/>
                  </a:move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2245" y="0"/>
                    <a:pt x="146685" y="34925"/>
                    <a:pt x="146685" y="78740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="" xmlns:a16="http://schemas.microsoft.com/office/drawing/2014/main" id="{623FB199-76B1-4842-94F3-6C30871F5112}"/>
                </a:ext>
              </a:extLst>
            </p:cNvPr>
            <p:cNvSpPr/>
            <p:nvPr/>
          </p:nvSpPr>
          <p:spPr>
            <a:xfrm>
              <a:off x="4512310" y="227838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="" xmlns:a16="http://schemas.microsoft.com/office/drawing/2014/main" id="{01A2FA84-3619-0449-9472-7DDBDDA10A55}"/>
                </a:ext>
              </a:extLst>
            </p:cNvPr>
            <p:cNvSpPr/>
            <p:nvPr/>
          </p:nvSpPr>
          <p:spPr>
            <a:xfrm>
              <a:off x="3075940" y="3078480"/>
              <a:ext cx="171450" cy="146050"/>
            </a:xfrm>
            <a:custGeom>
              <a:avLst/>
              <a:gdLst>
                <a:gd name="connsiteX0" fmla="*/ 97155 w 171450"/>
                <a:gd name="connsiteY0" fmla="*/ 127635 h 146050"/>
                <a:gd name="connsiteX1" fmla="*/ 59055 w 171450"/>
                <a:gd name="connsiteY1" fmla="*/ 127635 h 146050"/>
                <a:gd name="connsiteX2" fmla="*/ 51435 w 171450"/>
                <a:gd name="connsiteY2" fmla="*/ 147320 h 146050"/>
                <a:gd name="connsiteX3" fmla="*/ 134620 w 171450"/>
                <a:gd name="connsiteY3" fmla="*/ 147320 h 146050"/>
                <a:gd name="connsiteX4" fmla="*/ 175895 w 171450"/>
                <a:gd name="connsiteY4" fmla="*/ 78105 h 146050"/>
                <a:gd name="connsiteX5" fmla="*/ 175895 w 171450"/>
                <a:gd name="connsiteY5" fmla="*/ 0 h 146050"/>
                <a:gd name="connsiteX6" fmla="*/ 78740 w 171450"/>
                <a:gd name="connsiteY6" fmla="*/ 0 h 146050"/>
                <a:gd name="connsiteX7" fmla="*/ 0 w 171450"/>
                <a:gd name="connsiteY7" fmla="*/ 78740 h 146050"/>
                <a:gd name="connsiteX8" fmla="*/ 0 w 171450"/>
                <a:gd name="connsiteY8" fmla="*/ 147320 h 146050"/>
                <a:gd name="connsiteX9" fmla="*/ 29210 w 171450"/>
                <a:gd name="connsiteY9" fmla="*/ 147320 h 146050"/>
                <a:gd name="connsiteX10" fmla="*/ 29210 w 171450"/>
                <a:gd name="connsiteY10" fmla="*/ 78740 h 146050"/>
                <a:gd name="connsiteX11" fmla="*/ 78740 w 171450"/>
                <a:gd name="connsiteY11" fmla="*/ 29210 h 146050"/>
                <a:gd name="connsiteX12" fmla="*/ 146685 w 171450"/>
                <a:gd name="connsiteY12" fmla="*/ 29210 h 146050"/>
                <a:gd name="connsiteX13" fmla="*/ 146685 w 171450"/>
                <a:gd name="connsiteY13" fmla="*/ 78105 h 146050"/>
                <a:gd name="connsiteX14" fmla="*/ 97155 w 171450"/>
                <a:gd name="connsiteY14" fmla="*/ 127635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46050">
                  <a:moveTo>
                    <a:pt x="97155" y="127635"/>
                  </a:moveTo>
                  <a:lnTo>
                    <a:pt x="59055" y="127635"/>
                  </a:lnTo>
                  <a:lnTo>
                    <a:pt x="51435" y="147320"/>
                  </a:lnTo>
                  <a:lnTo>
                    <a:pt x="134620" y="147320"/>
                  </a:lnTo>
                  <a:cubicBezTo>
                    <a:pt x="159385" y="133985"/>
                    <a:pt x="175895" y="107950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47320"/>
                  </a:lnTo>
                  <a:lnTo>
                    <a:pt x="29210" y="147320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="" xmlns:a16="http://schemas.microsoft.com/office/drawing/2014/main" id="{5C88C7EC-194B-EE46-93AD-25B36B7F0236}"/>
                </a:ext>
              </a:extLst>
            </p:cNvPr>
            <p:cNvSpPr/>
            <p:nvPr/>
          </p:nvSpPr>
          <p:spPr>
            <a:xfrm>
              <a:off x="2955290" y="3206115"/>
              <a:ext cx="101600" cy="19050"/>
            </a:xfrm>
            <a:custGeom>
              <a:avLst/>
              <a:gdLst>
                <a:gd name="connsiteX0" fmla="*/ 101600 w 101600"/>
                <a:gd name="connsiteY0" fmla="*/ 0 h 19050"/>
                <a:gd name="connsiteX1" fmla="*/ 52070 w 101600"/>
                <a:gd name="connsiteY1" fmla="*/ 0 h 19050"/>
                <a:gd name="connsiteX2" fmla="*/ 0 w 101600"/>
                <a:gd name="connsiteY2" fmla="*/ 19685 h 19050"/>
                <a:gd name="connsiteX3" fmla="*/ 93980 w 101600"/>
                <a:gd name="connsiteY3" fmla="*/ 19685 h 19050"/>
                <a:gd name="connsiteX4" fmla="*/ 101600 w 101600"/>
                <a:gd name="connsiteY4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00" h="19050">
                  <a:moveTo>
                    <a:pt x="101600" y="0"/>
                  </a:moveTo>
                  <a:lnTo>
                    <a:pt x="52070" y="0"/>
                  </a:lnTo>
                  <a:cubicBezTo>
                    <a:pt x="32385" y="0"/>
                    <a:pt x="13970" y="7620"/>
                    <a:pt x="0" y="19685"/>
                  </a:cubicBezTo>
                  <a:lnTo>
                    <a:pt x="93980" y="19685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="" xmlns:a16="http://schemas.microsoft.com/office/drawing/2014/main" id="{8AEFA784-B08B-894B-A845-2551225029B8}"/>
                </a:ext>
              </a:extLst>
            </p:cNvPr>
            <p:cNvSpPr/>
            <p:nvPr/>
          </p:nvSpPr>
          <p:spPr>
            <a:xfrm>
              <a:off x="6094730" y="1606550"/>
              <a:ext cx="76200" cy="152400"/>
            </a:xfrm>
            <a:custGeom>
              <a:avLst/>
              <a:gdLst>
                <a:gd name="connsiteX0" fmla="*/ 29210 w 76200"/>
                <a:gd name="connsiteY0" fmla="*/ 127635 h 152400"/>
                <a:gd name="connsiteX1" fmla="*/ 29210 w 76200"/>
                <a:gd name="connsiteY1" fmla="*/ 78740 h 152400"/>
                <a:gd name="connsiteX2" fmla="*/ 78105 w 76200"/>
                <a:gd name="connsiteY2" fmla="*/ 29210 h 152400"/>
                <a:gd name="connsiteX3" fmla="*/ 78105 w 76200"/>
                <a:gd name="connsiteY3" fmla="*/ 0 h 152400"/>
                <a:gd name="connsiteX4" fmla="*/ 0 w 76200"/>
                <a:gd name="connsiteY4" fmla="*/ 78740 h 152400"/>
                <a:gd name="connsiteX5" fmla="*/ 0 w 76200"/>
                <a:gd name="connsiteY5" fmla="*/ 156845 h 152400"/>
                <a:gd name="connsiteX6" fmla="*/ 78105 w 76200"/>
                <a:gd name="connsiteY6" fmla="*/ 156845 h 152400"/>
                <a:gd name="connsiteX7" fmla="*/ 78105 w 76200"/>
                <a:gd name="connsiteY7" fmla="*/ 127635 h 152400"/>
                <a:gd name="connsiteX8" fmla="*/ 29210 w 76200"/>
                <a:gd name="connsiteY8" fmla="*/ 12763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" h="152400">
                  <a:moveTo>
                    <a:pt x="29210" y="127635"/>
                  </a:moveTo>
                  <a:lnTo>
                    <a:pt x="29210" y="78740"/>
                  </a:lnTo>
                  <a:cubicBezTo>
                    <a:pt x="29210" y="51435"/>
                    <a:pt x="50800" y="29845"/>
                    <a:pt x="78105" y="29210"/>
                  </a:cubicBezTo>
                  <a:lnTo>
                    <a:pt x="78105" y="0"/>
                  </a:lnTo>
                  <a:cubicBezTo>
                    <a:pt x="34925" y="635"/>
                    <a:pt x="0" y="35560"/>
                    <a:pt x="0" y="78740"/>
                  </a:cubicBezTo>
                  <a:lnTo>
                    <a:pt x="0" y="156845"/>
                  </a:lnTo>
                  <a:lnTo>
                    <a:pt x="78105" y="156845"/>
                  </a:lnTo>
                  <a:lnTo>
                    <a:pt x="78105" y="127635"/>
                  </a:lnTo>
                  <a:lnTo>
                    <a:pt x="29210" y="127635"/>
                  </a:lnTo>
                  <a:close/>
                </a:path>
              </a:pathLst>
            </a:custGeom>
            <a:solidFill>
              <a:srgbClr val="ECEDEE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="" xmlns:a16="http://schemas.microsoft.com/office/drawing/2014/main" id="{AB5460C4-B233-974C-943A-7EBA408C5AC2}"/>
                </a:ext>
              </a:extLst>
            </p:cNvPr>
            <p:cNvSpPr/>
            <p:nvPr/>
          </p:nvSpPr>
          <p:spPr>
            <a:xfrm>
              <a:off x="5064760" y="2235835"/>
              <a:ext cx="317500" cy="279400"/>
            </a:xfrm>
            <a:custGeom>
              <a:avLst/>
              <a:gdLst>
                <a:gd name="connsiteX0" fmla="*/ 176530 w 317500"/>
                <a:gd name="connsiteY0" fmla="*/ 205740 h 279400"/>
                <a:gd name="connsiteX1" fmla="*/ 176530 w 317500"/>
                <a:gd name="connsiteY1" fmla="*/ 78740 h 279400"/>
                <a:gd name="connsiteX2" fmla="*/ 226060 w 317500"/>
                <a:gd name="connsiteY2" fmla="*/ 29210 h 279400"/>
                <a:gd name="connsiteX3" fmla="*/ 294005 w 317500"/>
                <a:gd name="connsiteY3" fmla="*/ 29210 h 279400"/>
                <a:gd name="connsiteX4" fmla="*/ 294005 w 317500"/>
                <a:gd name="connsiteY4" fmla="*/ 78105 h 279400"/>
                <a:gd name="connsiteX5" fmla="*/ 244475 w 317500"/>
                <a:gd name="connsiteY5" fmla="*/ 127635 h 279400"/>
                <a:gd name="connsiteX6" fmla="*/ 206375 w 317500"/>
                <a:gd name="connsiteY6" fmla="*/ 127635 h 279400"/>
                <a:gd name="connsiteX7" fmla="*/ 194945 w 317500"/>
                <a:gd name="connsiteY7" fmla="*/ 156845 h 279400"/>
                <a:gd name="connsiteX8" fmla="*/ 244475 w 317500"/>
                <a:gd name="connsiteY8" fmla="*/ 156845 h 279400"/>
                <a:gd name="connsiteX9" fmla="*/ 323215 w 317500"/>
                <a:gd name="connsiteY9" fmla="*/ 78105 h 279400"/>
                <a:gd name="connsiteX10" fmla="*/ 323215 w 317500"/>
                <a:gd name="connsiteY10" fmla="*/ 0 h 279400"/>
                <a:gd name="connsiteX11" fmla="*/ 226060 w 317500"/>
                <a:gd name="connsiteY11" fmla="*/ 0 h 279400"/>
                <a:gd name="connsiteX12" fmla="*/ 147320 w 317500"/>
                <a:gd name="connsiteY12" fmla="*/ 78740 h 279400"/>
                <a:gd name="connsiteX13" fmla="*/ 147320 w 317500"/>
                <a:gd name="connsiteY13" fmla="*/ 205740 h 279400"/>
                <a:gd name="connsiteX14" fmla="*/ 97790 w 317500"/>
                <a:gd name="connsiteY14" fmla="*/ 255270 h 279400"/>
                <a:gd name="connsiteX15" fmla="*/ 29845 w 317500"/>
                <a:gd name="connsiteY15" fmla="*/ 255270 h 279400"/>
                <a:gd name="connsiteX16" fmla="*/ 29845 w 317500"/>
                <a:gd name="connsiteY16" fmla="*/ 206375 h 279400"/>
                <a:gd name="connsiteX17" fmla="*/ 79375 w 317500"/>
                <a:gd name="connsiteY17" fmla="*/ 156845 h 279400"/>
                <a:gd name="connsiteX18" fmla="*/ 117475 w 317500"/>
                <a:gd name="connsiteY18" fmla="*/ 156845 h 279400"/>
                <a:gd name="connsiteX19" fmla="*/ 128905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5115 h 279400"/>
                <a:gd name="connsiteX23" fmla="*/ 97155 w 317500"/>
                <a:gd name="connsiteY23" fmla="*/ 285115 h 279400"/>
                <a:gd name="connsiteX24" fmla="*/ 176530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6530" y="205740"/>
                  </a:moveTo>
                  <a:lnTo>
                    <a:pt x="176530" y="78740"/>
                  </a:lnTo>
                  <a:cubicBezTo>
                    <a:pt x="176530" y="51435"/>
                    <a:pt x="198755" y="29210"/>
                    <a:pt x="226060" y="29210"/>
                  </a:cubicBezTo>
                  <a:lnTo>
                    <a:pt x="294005" y="29210"/>
                  </a:lnTo>
                  <a:lnTo>
                    <a:pt x="294005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5115"/>
                  </a:lnTo>
                  <a:lnTo>
                    <a:pt x="97155" y="285115"/>
                  </a:lnTo>
                  <a:cubicBezTo>
                    <a:pt x="140970" y="285115"/>
                    <a:pt x="176530" y="249555"/>
                    <a:pt x="176530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="" xmlns:a16="http://schemas.microsoft.com/office/drawing/2014/main" id="{11D2D728-8574-F94F-A9B1-5116DBC6E74A}"/>
                </a:ext>
              </a:extLst>
            </p:cNvPr>
            <p:cNvSpPr/>
            <p:nvPr/>
          </p:nvSpPr>
          <p:spPr>
            <a:xfrm>
              <a:off x="4273550" y="263588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="" xmlns:a16="http://schemas.microsoft.com/office/drawing/2014/main" id="{D403E230-5900-1F4E-9DAC-544F32506B6A}"/>
                </a:ext>
              </a:extLst>
            </p:cNvPr>
            <p:cNvSpPr/>
            <p:nvPr/>
          </p:nvSpPr>
          <p:spPr>
            <a:xfrm>
              <a:off x="3877945" y="283591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="" xmlns:a16="http://schemas.microsoft.com/office/drawing/2014/main" id="{3B4794B1-3BD3-5846-8381-897442B727BD}"/>
                </a:ext>
              </a:extLst>
            </p:cNvPr>
            <p:cNvSpPr/>
            <p:nvPr/>
          </p:nvSpPr>
          <p:spPr>
            <a:xfrm>
              <a:off x="3483610" y="3163570"/>
              <a:ext cx="127000" cy="57150"/>
            </a:xfrm>
            <a:custGeom>
              <a:avLst/>
              <a:gdLst>
                <a:gd name="connsiteX0" fmla="*/ 77470 w 127000"/>
                <a:gd name="connsiteY0" fmla="*/ 29210 h 57150"/>
                <a:gd name="connsiteX1" fmla="*/ 115570 w 127000"/>
                <a:gd name="connsiteY1" fmla="*/ 29210 h 57150"/>
                <a:gd name="connsiteX2" fmla="*/ 127000 w 127000"/>
                <a:gd name="connsiteY2" fmla="*/ 0 h 57150"/>
                <a:gd name="connsiteX3" fmla="*/ 77470 w 127000"/>
                <a:gd name="connsiteY3" fmla="*/ 0 h 57150"/>
                <a:gd name="connsiteX4" fmla="*/ 0 w 127000"/>
                <a:gd name="connsiteY4" fmla="*/ 62230 h 57150"/>
                <a:gd name="connsiteX5" fmla="*/ 30480 w 127000"/>
                <a:gd name="connsiteY5" fmla="*/ 62230 h 57150"/>
                <a:gd name="connsiteX6" fmla="*/ 77470 w 127000"/>
                <a:gd name="connsiteY6" fmla="*/ 2921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00" h="57150">
                  <a:moveTo>
                    <a:pt x="77470" y="29210"/>
                  </a:moveTo>
                  <a:lnTo>
                    <a:pt x="115570" y="29210"/>
                  </a:lnTo>
                  <a:lnTo>
                    <a:pt x="127000" y="0"/>
                  </a:lnTo>
                  <a:lnTo>
                    <a:pt x="77470" y="0"/>
                  </a:lnTo>
                  <a:cubicBezTo>
                    <a:pt x="39370" y="0"/>
                    <a:pt x="8255" y="26670"/>
                    <a:pt x="0" y="62230"/>
                  </a:cubicBezTo>
                  <a:lnTo>
                    <a:pt x="30480" y="62230"/>
                  </a:lnTo>
                  <a:cubicBezTo>
                    <a:pt x="37465" y="43180"/>
                    <a:pt x="55880" y="29210"/>
                    <a:pt x="77470" y="2921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="" xmlns:a16="http://schemas.microsoft.com/office/drawing/2014/main" id="{B4FD05C2-CFCC-6E48-BFC8-7B3657470117}"/>
                </a:ext>
              </a:extLst>
            </p:cNvPr>
            <p:cNvSpPr/>
            <p:nvPr/>
          </p:nvSpPr>
          <p:spPr>
            <a:xfrm>
              <a:off x="3629025" y="3035935"/>
              <a:ext cx="171450" cy="184150"/>
            </a:xfrm>
            <a:custGeom>
              <a:avLst/>
              <a:gdLst>
                <a:gd name="connsiteX0" fmla="*/ 29210 w 171450"/>
                <a:gd name="connsiteY0" fmla="*/ 78740 h 184150"/>
                <a:gd name="connsiteX1" fmla="*/ 78740 w 171450"/>
                <a:gd name="connsiteY1" fmla="*/ 29210 h 184150"/>
                <a:gd name="connsiteX2" fmla="*/ 146685 w 171450"/>
                <a:gd name="connsiteY2" fmla="*/ 29210 h 184150"/>
                <a:gd name="connsiteX3" fmla="*/ 146685 w 171450"/>
                <a:gd name="connsiteY3" fmla="*/ 78105 h 184150"/>
                <a:gd name="connsiteX4" fmla="*/ 97155 w 171450"/>
                <a:gd name="connsiteY4" fmla="*/ 127635 h 184150"/>
                <a:gd name="connsiteX5" fmla="*/ 59055 w 171450"/>
                <a:gd name="connsiteY5" fmla="*/ 127635 h 184150"/>
                <a:gd name="connsiteX6" fmla="*/ 47625 w 171450"/>
                <a:gd name="connsiteY6" fmla="*/ 156845 h 184150"/>
                <a:gd name="connsiteX7" fmla="*/ 97155 w 171450"/>
                <a:gd name="connsiteY7" fmla="*/ 156845 h 184150"/>
                <a:gd name="connsiteX8" fmla="*/ 175895 w 171450"/>
                <a:gd name="connsiteY8" fmla="*/ 78105 h 184150"/>
                <a:gd name="connsiteX9" fmla="*/ 175895 w 171450"/>
                <a:gd name="connsiteY9" fmla="*/ 0 h 184150"/>
                <a:gd name="connsiteX10" fmla="*/ 78740 w 171450"/>
                <a:gd name="connsiteY10" fmla="*/ 0 h 184150"/>
                <a:gd name="connsiteX11" fmla="*/ 0 w 171450"/>
                <a:gd name="connsiteY11" fmla="*/ 78740 h 184150"/>
                <a:gd name="connsiteX12" fmla="*/ 0 w 171450"/>
                <a:gd name="connsiteY12" fmla="*/ 189865 h 184150"/>
                <a:gd name="connsiteX13" fmla="*/ 29210 w 171450"/>
                <a:gd name="connsiteY13" fmla="*/ 189865 h 184150"/>
                <a:gd name="connsiteX14" fmla="*/ 29210 w 171450"/>
                <a:gd name="connsiteY14" fmla="*/ 7874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84150">
                  <a:moveTo>
                    <a:pt x="29210" y="78740"/>
                  </a:move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89865"/>
                  </a:lnTo>
                  <a:lnTo>
                    <a:pt x="29210" y="189865"/>
                  </a:lnTo>
                  <a:lnTo>
                    <a:pt x="29210" y="78740"/>
                  </a:ln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="" xmlns:a16="http://schemas.microsoft.com/office/drawing/2014/main" id="{8008B43C-E0FD-3141-A403-58133191798E}"/>
                </a:ext>
              </a:extLst>
            </p:cNvPr>
            <p:cNvSpPr/>
            <p:nvPr/>
          </p:nvSpPr>
          <p:spPr>
            <a:xfrm>
              <a:off x="5856605" y="1836420"/>
              <a:ext cx="311150" cy="279400"/>
            </a:xfrm>
            <a:custGeom>
              <a:avLst/>
              <a:gdLst>
                <a:gd name="connsiteX0" fmla="*/ 243840 w 311150"/>
                <a:gd name="connsiteY0" fmla="*/ 127635 h 279400"/>
                <a:gd name="connsiteX1" fmla="*/ 205740 w 311150"/>
                <a:gd name="connsiteY1" fmla="*/ 127635 h 279400"/>
                <a:gd name="connsiteX2" fmla="*/ 194310 w 311150"/>
                <a:gd name="connsiteY2" fmla="*/ 156845 h 279400"/>
                <a:gd name="connsiteX3" fmla="*/ 243840 w 311150"/>
                <a:gd name="connsiteY3" fmla="*/ 156845 h 279400"/>
                <a:gd name="connsiteX4" fmla="*/ 316230 w 311150"/>
                <a:gd name="connsiteY4" fmla="*/ 109855 h 279400"/>
                <a:gd name="connsiteX5" fmla="*/ 316230 w 311150"/>
                <a:gd name="connsiteY5" fmla="*/ 0 h 279400"/>
                <a:gd name="connsiteX6" fmla="*/ 225425 w 311150"/>
                <a:gd name="connsiteY6" fmla="*/ 0 h 279400"/>
                <a:gd name="connsiteX7" fmla="*/ 146685 w 311150"/>
                <a:gd name="connsiteY7" fmla="*/ 78740 h 279400"/>
                <a:gd name="connsiteX8" fmla="*/ 146685 w 311150"/>
                <a:gd name="connsiteY8" fmla="*/ 205740 h 279400"/>
                <a:gd name="connsiteX9" fmla="*/ 97155 w 311150"/>
                <a:gd name="connsiteY9" fmla="*/ 255270 h 279400"/>
                <a:gd name="connsiteX10" fmla="*/ 29210 w 311150"/>
                <a:gd name="connsiteY10" fmla="*/ 255270 h 279400"/>
                <a:gd name="connsiteX11" fmla="*/ 29210 w 311150"/>
                <a:gd name="connsiteY11" fmla="*/ 206375 h 279400"/>
                <a:gd name="connsiteX12" fmla="*/ 78740 w 311150"/>
                <a:gd name="connsiteY12" fmla="*/ 156845 h 279400"/>
                <a:gd name="connsiteX13" fmla="*/ 116840 w 311150"/>
                <a:gd name="connsiteY13" fmla="*/ 156845 h 279400"/>
                <a:gd name="connsiteX14" fmla="*/ 128270 w 311150"/>
                <a:gd name="connsiteY14" fmla="*/ 127635 h 279400"/>
                <a:gd name="connsiteX15" fmla="*/ 78740 w 311150"/>
                <a:gd name="connsiteY15" fmla="*/ 127635 h 279400"/>
                <a:gd name="connsiteX16" fmla="*/ 0 w 311150"/>
                <a:gd name="connsiteY16" fmla="*/ 206375 h 279400"/>
                <a:gd name="connsiteX17" fmla="*/ 0 w 311150"/>
                <a:gd name="connsiteY17" fmla="*/ 284480 h 279400"/>
                <a:gd name="connsiteX18" fmla="*/ 97155 w 311150"/>
                <a:gd name="connsiteY18" fmla="*/ 284480 h 279400"/>
                <a:gd name="connsiteX19" fmla="*/ 175895 w 311150"/>
                <a:gd name="connsiteY19" fmla="*/ 205740 h 279400"/>
                <a:gd name="connsiteX20" fmla="*/ 175895 w 311150"/>
                <a:gd name="connsiteY20" fmla="*/ 78740 h 279400"/>
                <a:gd name="connsiteX21" fmla="*/ 225425 w 311150"/>
                <a:gd name="connsiteY21" fmla="*/ 29210 h 279400"/>
                <a:gd name="connsiteX22" fmla="*/ 293370 w 311150"/>
                <a:gd name="connsiteY22" fmla="*/ 29210 h 279400"/>
                <a:gd name="connsiteX23" fmla="*/ 293370 w 311150"/>
                <a:gd name="connsiteY23" fmla="*/ 78105 h 279400"/>
                <a:gd name="connsiteX24" fmla="*/ 243840 w 31115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115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76225" y="156845"/>
                    <a:pt x="303530" y="137160"/>
                    <a:pt x="316230" y="109855"/>
                  </a:cubicBezTo>
                  <a:lnTo>
                    <a:pt x="31623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="" xmlns:a16="http://schemas.microsoft.com/office/drawing/2014/main" id="{469F8ADD-26F3-AC4E-B728-4D6AE2B01D3B}"/>
                </a:ext>
              </a:extLst>
            </p:cNvPr>
            <p:cNvSpPr/>
            <p:nvPr/>
          </p:nvSpPr>
          <p:spPr>
            <a:xfrm>
              <a:off x="5461000" y="203581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="" xmlns:a16="http://schemas.microsoft.com/office/drawing/2014/main" id="{ECA74752-0186-DF46-A9AD-2C91B716E271}"/>
                </a:ext>
              </a:extLst>
            </p:cNvPr>
            <p:cNvSpPr/>
            <p:nvPr/>
          </p:nvSpPr>
          <p:spPr>
            <a:xfrm>
              <a:off x="4669790" y="243586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5115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DDFE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="" xmlns:a16="http://schemas.microsoft.com/office/drawing/2014/main" id="{2178C2B8-2602-6F43-8E88-DB328BA10B57}"/>
                </a:ext>
              </a:extLst>
            </p:cNvPr>
            <p:cNvSpPr/>
            <p:nvPr/>
          </p:nvSpPr>
          <p:spPr>
            <a:xfrm>
              <a:off x="4035425" y="3121025"/>
              <a:ext cx="127000" cy="101600"/>
            </a:xfrm>
            <a:custGeom>
              <a:avLst/>
              <a:gdLst>
                <a:gd name="connsiteX0" fmla="*/ 78740 w 127000"/>
                <a:gd name="connsiteY0" fmla="*/ 29210 h 101600"/>
                <a:gd name="connsiteX1" fmla="*/ 116840 w 127000"/>
                <a:gd name="connsiteY1" fmla="*/ 29210 h 101600"/>
                <a:gd name="connsiteX2" fmla="*/ 128270 w 127000"/>
                <a:gd name="connsiteY2" fmla="*/ 0 h 101600"/>
                <a:gd name="connsiteX3" fmla="*/ 78740 w 127000"/>
                <a:gd name="connsiteY3" fmla="*/ 0 h 101600"/>
                <a:gd name="connsiteX4" fmla="*/ 0 w 127000"/>
                <a:gd name="connsiteY4" fmla="*/ 78740 h 101600"/>
                <a:gd name="connsiteX5" fmla="*/ 0 w 127000"/>
                <a:gd name="connsiteY5" fmla="*/ 104775 h 101600"/>
                <a:gd name="connsiteX6" fmla="*/ 29210 w 127000"/>
                <a:gd name="connsiteY6" fmla="*/ 104775 h 101600"/>
                <a:gd name="connsiteX7" fmla="*/ 29210 w 127000"/>
                <a:gd name="connsiteY7" fmla="*/ 78740 h 101600"/>
                <a:gd name="connsiteX8" fmla="*/ 78740 w 127000"/>
                <a:gd name="connsiteY8" fmla="*/ 2921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000" h="101600">
                  <a:moveTo>
                    <a:pt x="78740" y="29210"/>
                  </a:move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04775"/>
                  </a:lnTo>
                  <a:lnTo>
                    <a:pt x="29210" y="104775"/>
                  </a:lnTo>
                  <a:lnTo>
                    <a:pt x="29210" y="78740"/>
                  </a:lnTo>
                  <a:cubicBezTo>
                    <a:pt x="28575" y="51435"/>
                    <a:pt x="50800" y="29210"/>
                    <a:pt x="78740" y="29210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="" xmlns:a16="http://schemas.microsoft.com/office/drawing/2014/main" id="{C0E9178C-D5A0-C64B-88DB-542766B021DB}"/>
                </a:ext>
              </a:extLst>
            </p:cNvPr>
            <p:cNvSpPr/>
            <p:nvPr/>
          </p:nvSpPr>
          <p:spPr>
            <a:xfrm>
              <a:off x="5694680" y="286512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6520 w 317500"/>
                <a:gd name="connsiteY18" fmla="*/ 284480 h 279400"/>
                <a:gd name="connsiteX19" fmla="*/ 175260 w 317500"/>
                <a:gd name="connsiteY19" fmla="*/ 205740 h 279400"/>
                <a:gd name="connsiteX20" fmla="*/ 175260 w 317500"/>
                <a:gd name="connsiteY20" fmla="*/ 78740 h 279400"/>
                <a:gd name="connsiteX21" fmla="*/ 224790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6520" y="284480"/>
                  </a:lnTo>
                  <a:cubicBezTo>
                    <a:pt x="140335" y="284480"/>
                    <a:pt x="175260" y="248920"/>
                    <a:pt x="175260" y="205740"/>
                  </a:cubicBezTo>
                  <a:lnTo>
                    <a:pt x="175260" y="78740"/>
                  </a:lnTo>
                  <a:cubicBezTo>
                    <a:pt x="175260" y="51435"/>
                    <a:pt x="197485" y="29210"/>
                    <a:pt x="224790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="" xmlns:a16="http://schemas.microsoft.com/office/drawing/2014/main" id="{940BCFF0-04C8-CA49-9ACD-A6C2226F4FEA}"/>
                </a:ext>
              </a:extLst>
            </p:cNvPr>
            <p:cNvSpPr/>
            <p:nvPr/>
          </p:nvSpPr>
          <p:spPr>
            <a:xfrm>
              <a:off x="5537200" y="270827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="" xmlns:a16="http://schemas.microsoft.com/office/drawing/2014/main" id="{D3A1B21B-4C39-204D-BA85-32CCBED1B75E}"/>
                </a:ext>
              </a:extLst>
            </p:cNvPr>
            <p:cNvSpPr/>
            <p:nvPr/>
          </p:nvSpPr>
          <p:spPr>
            <a:xfrm>
              <a:off x="5379720" y="2550795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40">
              <a:extLst>
                <a:ext uri="{FF2B5EF4-FFF2-40B4-BE49-F238E27FC236}">
                  <a16:creationId xmlns="" xmlns:a16="http://schemas.microsoft.com/office/drawing/2014/main" id="{C556B0A1-F91B-2E4D-B358-0FB24540BF93}"/>
                </a:ext>
              </a:extLst>
            </p:cNvPr>
            <p:cNvSpPr/>
            <p:nvPr/>
          </p:nvSpPr>
          <p:spPr>
            <a:xfrm>
              <a:off x="5998210" y="3021965"/>
              <a:ext cx="171450" cy="203200"/>
            </a:xfrm>
            <a:custGeom>
              <a:avLst/>
              <a:gdLst>
                <a:gd name="connsiteX0" fmla="*/ 0 w 171450"/>
                <a:gd name="connsiteY0" fmla="*/ 79375 h 203200"/>
                <a:gd name="connsiteX1" fmla="*/ 0 w 171450"/>
                <a:gd name="connsiteY1" fmla="*/ 203835 h 203200"/>
                <a:gd name="connsiteX2" fmla="*/ 29210 w 171450"/>
                <a:gd name="connsiteY2" fmla="*/ 203835 h 203200"/>
                <a:gd name="connsiteX3" fmla="*/ 29210 w 171450"/>
                <a:gd name="connsiteY3" fmla="*/ 79375 h 203200"/>
                <a:gd name="connsiteX4" fmla="*/ 78740 w 171450"/>
                <a:gd name="connsiteY4" fmla="*/ 29845 h 203200"/>
                <a:gd name="connsiteX5" fmla="*/ 146685 w 171450"/>
                <a:gd name="connsiteY5" fmla="*/ 29845 h 203200"/>
                <a:gd name="connsiteX6" fmla="*/ 146685 w 171450"/>
                <a:gd name="connsiteY6" fmla="*/ 78740 h 203200"/>
                <a:gd name="connsiteX7" fmla="*/ 97155 w 171450"/>
                <a:gd name="connsiteY7" fmla="*/ 128270 h 203200"/>
                <a:gd name="connsiteX8" fmla="*/ 59055 w 171450"/>
                <a:gd name="connsiteY8" fmla="*/ 128270 h 203200"/>
                <a:gd name="connsiteX9" fmla="*/ 47625 w 171450"/>
                <a:gd name="connsiteY9" fmla="*/ 157480 h 203200"/>
                <a:gd name="connsiteX10" fmla="*/ 97155 w 171450"/>
                <a:gd name="connsiteY10" fmla="*/ 157480 h 203200"/>
                <a:gd name="connsiteX11" fmla="*/ 173990 w 171450"/>
                <a:gd name="connsiteY11" fmla="*/ 95250 h 203200"/>
                <a:gd name="connsiteX12" fmla="*/ 173990 w 171450"/>
                <a:gd name="connsiteY12" fmla="*/ 0 h 203200"/>
                <a:gd name="connsiteX13" fmla="*/ 78740 w 171450"/>
                <a:gd name="connsiteY13" fmla="*/ 0 h 203200"/>
                <a:gd name="connsiteX14" fmla="*/ 0 w 171450"/>
                <a:gd name="connsiteY14" fmla="*/ 79375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203200">
                  <a:moveTo>
                    <a:pt x="0" y="79375"/>
                  </a:moveTo>
                  <a:lnTo>
                    <a:pt x="0" y="203835"/>
                  </a:lnTo>
                  <a:lnTo>
                    <a:pt x="29210" y="203835"/>
                  </a:lnTo>
                  <a:lnTo>
                    <a:pt x="29210" y="79375"/>
                  </a:lnTo>
                  <a:cubicBezTo>
                    <a:pt x="29210" y="52070"/>
                    <a:pt x="51435" y="29845"/>
                    <a:pt x="78740" y="29845"/>
                  </a:cubicBezTo>
                  <a:lnTo>
                    <a:pt x="146685" y="29845"/>
                  </a:lnTo>
                  <a:lnTo>
                    <a:pt x="146685" y="78740"/>
                  </a:lnTo>
                  <a:cubicBezTo>
                    <a:pt x="146685" y="106045"/>
                    <a:pt x="124460" y="128270"/>
                    <a:pt x="97155" y="128270"/>
                  </a:cubicBezTo>
                  <a:lnTo>
                    <a:pt x="59055" y="128270"/>
                  </a:lnTo>
                  <a:lnTo>
                    <a:pt x="47625" y="157480"/>
                  </a:lnTo>
                  <a:lnTo>
                    <a:pt x="97155" y="157480"/>
                  </a:lnTo>
                  <a:cubicBezTo>
                    <a:pt x="134620" y="157480"/>
                    <a:pt x="166370" y="130810"/>
                    <a:pt x="173990" y="95250"/>
                  </a:cubicBezTo>
                  <a:lnTo>
                    <a:pt x="173990" y="0"/>
                  </a:lnTo>
                  <a:lnTo>
                    <a:pt x="78740" y="0"/>
                  </a:lnTo>
                  <a:cubicBezTo>
                    <a:pt x="35560" y="635"/>
                    <a:pt x="0" y="36195"/>
                    <a:pt x="0" y="79375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41">
              <a:extLst>
                <a:ext uri="{FF2B5EF4-FFF2-40B4-BE49-F238E27FC236}">
                  <a16:creationId xmlns="" xmlns:a16="http://schemas.microsoft.com/office/drawing/2014/main" id="{358EB186-818C-6749-BD50-309CB48D02A2}"/>
                </a:ext>
              </a:extLst>
            </p:cNvPr>
            <p:cNvSpPr/>
            <p:nvPr/>
          </p:nvSpPr>
          <p:spPr>
            <a:xfrm>
              <a:off x="5851525" y="3150235"/>
              <a:ext cx="127000" cy="69850"/>
            </a:xfrm>
            <a:custGeom>
              <a:avLst/>
              <a:gdLst>
                <a:gd name="connsiteX0" fmla="*/ 78740 w 127000"/>
                <a:gd name="connsiteY0" fmla="*/ 29210 h 69850"/>
                <a:gd name="connsiteX1" fmla="*/ 116840 w 127000"/>
                <a:gd name="connsiteY1" fmla="*/ 29210 h 69850"/>
                <a:gd name="connsiteX2" fmla="*/ 128270 w 127000"/>
                <a:gd name="connsiteY2" fmla="*/ 0 h 69850"/>
                <a:gd name="connsiteX3" fmla="*/ 78740 w 127000"/>
                <a:gd name="connsiteY3" fmla="*/ 0 h 69850"/>
                <a:gd name="connsiteX4" fmla="*/ 0 w 127000"/>
                <a:gd name="connsiteY4" fmla="*/ 75565 h 69850"/>
                <a:gd name="connsiteX5" fmla="*/ 29210 w 127000"/>
                <a:gd name="connsiteY5" fmla="*/ 75565 h 69850"/>
                <a:gd name="connsiteX6" fmla="*/ 78740 w 127000"/>
                <a:gd name="connsiteY6" fmla="*/ 2921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00" h="69850">
                  <a:moveTo>
                    <a:pt x="78740" y="29210"/>
                  </a:moveTo>
                  <a:lnTo>
                    <a:pt x="116840" y="29210"/>
                  </a:lnTo>
                  <a:lnTo>
                    <a:pt x="128270" y="0"/>
                  </a:lnTo>
                  <a:lnTo>
                    <a:pt x="78740" y="0"/>
                  </a:lnTo>
                  <a:cubicBezTo>
                    <a:pt x="36195" y="0"/>
                    <a:pt x="1905" y="33655"/>
                    <a:pt x="0" y="75565"/>
                  </a:cubicBezTo>
                  <a:lnTo>
                    <a:pt x="29210" y="75565"/>
                  </a:lnTo>
                  <a:cubicBezTo>
                    <a:pt x="31115" y="49530"/>
                    <a:pt x="52705" y="29210"/>
                    <a:pt x="78740" y="29210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42">
              <a:extLst>
                <a:ext uri="{FF2B5EF4-FFF2-40B4-BE49-F238E27FC236}">
                  <a16:creationId xmlns="" xmlns:a16="http://schemas.microsoft.com/office/drawing/2014/main" id="{AE5402F2-45CB-5049-8D3B-422C0BB04C73}"/>
                </a:ext>
              </a:extLst>
            </p:cNvPr>
            <p:cNvSpPr/>
            <p:nvPr/>
          </p:nvSpPr>
          <p:spPr>
            <a:xfrm>
              <a:off x="6163310" y="3209925"/>
              <a:ext cx="6350" cy="12700"/>
            </a:xfrm>
            <a:custGeom>
              <a:avLst/>
              <a:gdLst>
                <a:gd name="connsiteX0" fmla="*/ 9525 w 6350"/>
                <a:gd name="connsiteY0" fmla="*/ 15875 h 12700"/>
                <a:gd name="connsiteX1" fmla="*/ 9525 w 6350"/>
                <a:gd name="connsiteY1" fmla="*/ 0 h 12700"/>
                <a:gd name="connsiteX2" fmla="*/ 0 w 6350"/>
                <a:gd name="connsiteY2" fmla="*/ 15875 h 12700"/>
                <a:gd name="connsiteX3" fmla="*/ 9525 w 6350"/>
                <a:gd name="connsiteY3" fmla="*/ 15875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0" h="12700">
                  <a:moveTo>
                    <a:pt x="9525" y="15875"/>
                  </a:moveTo>
                  <a:lnTo>
                    <a:pt x="9525" y="0"/>
                  </a:lnTo>
                  <a:cubicBezTo>
                    <a:pt x="5715" y="5080"/>
                    <a:pt x="2540" y="10160"/>
                    <a:pt x="0" y="15875"/>
                  </a:cubicBezTo>
                  <a:lnTo>
                    <a:pt x="9525" y="15875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43">
              <a:extLst>
                <a:ext uri="{FF2B5EF4-FFF2-40B4-BE49-F238E27FC236}">
                  <a16:creationId xmlns="" xmlns:a16="http://schemas.microsoft.com/office/drawing/2014/main" id="{5FBBEFCE-6BBF-864B-BAA4-02EBE27F926D}"/>
                </a:ext>
              </a:extLst>
            </p:cNvPr>
            <p:cNvSpPr/>
            <p:nvPr/>
          </p:nvSpPr>
          <p:spPr>
            <a:xfrm>
              <a:off x="4588510" y="2950845"/>
              <a:ext cx="317500" cy="273050"/>
            </a:xfrm>
            <a:custGeom>
              <a:avLst/>
              <a:gdLst>
                <a:gd name="connsiteX0" fmla="*/ 175895 w 317500"/>
                <a:gd name="connsiteY0" fmla="*/ 205740 h 273050"/>
                <a:gd name="connsiteX1" fmla="*/ 175895 w 317500"/>
                <a:gd name="connsiteY1" fmla="*/ 78740 h 273050"/>
                <a:gd name="connsiteX2" fmla="*/ 225425 w 317500"/>
                <a:gd name="connsiteY2" fmla="*/ 29210 h 273050"/>
                <a:gd name="connsiteX3" fmla="*/ 293370 w 317500"/>
                <a:gd name="connsiteY3" fmla="*/ 29210 h 273050"/>
                <a:gd name="connsiteX4" fmla="*/ 293370 w 317500"/>
                <a:gd name="connsiteY4" fmla="*/ 78105 h 273050"/>
                <a:gd name="connsiteX5" fmla="*/ 243840 w 317500"/>
                <a:gd name="connsiteY5" fmla="*/ 127635 h 273050"/>
                <a:gd name="connsiteX6" fmla="*/ 205740 w 317500"/>
                <a:gd name="connsiteY6" fmla="*/ 127635 h 273050"/>
                <a:gd name="connsiteX7" fmla="*/ 194310 w 317500"/>
                <a:gd name="connsiteY7" fmla="*/ 156845 h 273050"/>
                <a:gd name="connsiteX8" fmla="*/ 243840 w 317500"/>
                <a:gd name="connsiteY8" fmla="*/ 156845 h 273050"/>
                <a:gd name="connsiteX9" fmla="*/ 322580 w 317500"/>
                <a:gd name="connsiteY9" fmla="*/ 78105 h 273050"/>
                <a:gd name="connsiteX10" fmla="*/ 322580 w 317500"/>
                <a:gd name="connsiteY10" fmla="*/ 0 h 273050"/>
                <a:gd name="connsiteX11" fmla="*/ 225425 w 317500"/>
                <a:gd name="connsiteY11" fmla="*/ 0 h 273050"/>
                <a:gd name="connsiteX12" fmla="*/ 146685 w 317500"/>
                <a:gd name="connsiteY12" fmla="*/ 78740 h 273050"/>
                <a:gd name="connsiteX13" fmla="*/ 146685 w 317500"/>
                <a:gd name="connsiteY13" fmla="*/ 205740 h 273050"/>
                <a:gd name="connsiteX14" fmla="*/ 97155 w 317500"/>
                <a:gd name="connsiteY14" fmla="*/ 255270 h 273050"/>
                <a:gd name="connsiteX15" fmla="*/ 29210 w 317500"/>
                <a:gd name="connsiteY15" fmla="*/ 255270 h 273050"/>
                <a:gd name="connsiteX16" fmla="*/ 29210 w 317500"/>
                <a:gd name="connsiteY16" fmla="*/ 206375 h 273050"/>
                <a:gd name="connsiteX17" fmla="*/ 78740 w 317500"/>
                <a:gd name="connsiteY17" fmla="*/ 156845 h 273050"/>
                <a:gd name="connsiteX18" fmla="*/ 116840 w 317500"/>
                <a:gd name="connsiteY18" fmla="*/ 156845 h 273050"/>
                <a:gd name="connsiteX19" fmla="*/ 128270 w 317500"/>
                <a:gd name="connsiteY19" fmla="*/ 127635 h 273050"/>
                <a:gd name="connsiteX20" fmla="*/ 78740 w 317500"/>
                <a:gd name="connsiteY20" fmla="*/ 127635 h 273050"/>
                <a:gd name="connsiteX21" fmla="*/ 0 w 317500"/>
                <a:gd name="connsiteY21" fmla="*/ 206375 h 273050"/>
                <a:gd name="connsiteX22" fmla="*/ 0 w 317500"/>
                <a:gd name="connsiteY22" fmla="*/ 274955 h 273050"/>
                <a:gd name="connsiteX23" fmla="*/ 134620 w 317500"/>
                <a:gd name="connsiteY23" fmla="*/ 274955 h 273050"/>
                <a:gd name="connsiteX24" fmla="*/ 175895 w 317500"/>
                <a:gd name="connsiteY24" fmla="*/ 205740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305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74955"/>
                  </a:lnTo>
                  <a:lnTo>
                    <a:pt x="134620" y="274955"/>
                  </a:lnTo>
                  <a:cubicBezTo>
                    <a:pt x="158750" y="261620"/>
                    <a:pt x="175895" y="235585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4">
              <a:extLst>
                <a:ext uri="{FF2B5EF4-FFF2-40B4-BE49-F238E27FC236}">
                  <a16:creationId xmlns="" xmlns:a16="http://schemas.microsoft.com/office/drawing/2014/main" id="{606CA9F5-B873-324C-839B-57F06A607B08}"/>
                </a:ext>
              </a:extLst>
            </p:cNvPr>
            <p:cNvSpPr/>
            <p:nvPr/>
          </p:nvSpPr>
          <p:spPr>
            <a:xfrm>
              <a:off x="4892675" y="3107690"/>
              <a:ext cx="171450" cy="114300"/>
            </a:xfrm>
            <a:custGeom>
              <a:avLst/>
              <a:gdLst>
                <a:gd name="connsiteX0" fmla="*/ 175895 w 171450"/>
                <a:gd name="connsiteY0" fmla="*/ 0 h 114300"/>
                <a:gd name="connsiteX1" fmla="*/ 78740 w 171450"/>
                <a:gd name="connsiteY1" fmla="*/ 0 h 114300"/>
                <a:gd name="connsiteX2" fmla="*/ 0 w 171450"/>
                <a:gd name="connsiteY2" fmla="*/ 78740 h 114300"/>
                <a:gd name="connsiteX3" fmla="*/ 0 w 171450"/>
                <a:gd name="connsiteY3" fmla="*/ 117475 h 114300"/>
                <a:gd name="connsiteX4" fmla="*/ 29210 w 171450"/>
                <a:gd name="connsiteY4" fmla="*/ 117475 h 114300"/>
                <a:gd name="connsiteX5" fmla="*/ 29210 w 171450"/>
                <a:gd name="connsiteY5" fmla="*/ 78740 h 114300"/>
                <a:gd name="connsiteX6" fmla="*/ 78740 w 171450"/>
                <a:gd name="connsiteY6" fmla="*/ 29210 h 114300"/>
                <a:gd name="connsiteX7" fmla="*/ 146685 w 171450"/>
                <a:gd name="connsiteY7" fmla="*/ 29210 h 114300"/>
                <a:gd name="connsiteX8" fmla="*/ 146685 w 171450"/>
                <a:gd name="connsiteY8" fmla="*/ 78105 h 114300"/>
                <a:gd name="connsiteX9" fmla="*/ 126365 w 171450"/>
                <a:gd name="connsiteY9" fmla="*/ 118110 h 114300"/>
                <a:gd name="connsiteX10" fmla="*/ 165100 w 171450"/>
                <a:gd name="connsiteY10" fmla="*/ 118110 h 114300"/>
                <a:gd name="connsiteX11" fmla="*/ 175895 w 171450"/>
                <a:gd name="connsiteY11" fmla="*/ 78105 h 114300"/>
                <a:gd name="connsiteX12" fmla="*/ 175895 w 171450"/>
                <a:gd name="connsiteY12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450" h="114300">
                  <a:moveTo>
                    <a:pt x="175895" y="0"/>
                  </a:move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17475"/>
                  </a:lnTo>
                  <a:lnTo>
                    <a:pt x="29210" y="117475"/>
                  </a:lnTo>
                  <a:lnTo>
                    <a:pt x="29210" y="78740"/>
                  </a:lnTo>
                  <a:cubicBezTo>
                    <a:pt x="29210" y="51435"/>
                    <a:pt x="51435" y="29210"/>
                    <a:pt x="78740" y="29210"/>
                  </a:cubicBez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94615"/>
                    <a:pt x="138430" y="109220"/>
                    <a:pt x="126365" y="118110"/>
                  </a:cubicBezTo>
                  <a:lnTo>
                    <a:pt x="165100" y="118110"/>
                  </a:lnTo>
                  <a:cubicBezTo>
                    <a:pt x="172085" y="106680"/>
                    <a:pt x="175895" y="92710"/>
                    <a:pt x="175895" y="78105"/>
                  </a:cubicBezTo>
                  <a:lnTo>
                    <a:pt x="175895" y="0"/>
                  </a:ln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5">
              <a:extLst>
                <a:ext uri="{FF2B5EF4-FFF2-40B4-BE49-F238E27FC236}">
                  <a16:creationId xmlns="" xmlns:a16="http://schemas.microsoft.com/office/drawing/2014/main" id="{501C9AAB-DCA1-9E44-9282-65745F26A70B}"/>
                </a:ext>
              </a:extLst>
            </p:cNvPr>
            <p:cNvSpPr/>
            <p:nvPr/>
          </p:nvSpPr>
          <p:spPr>
            <a:xfrm>
              <a:off x="4339590" y="3150235"/>
              <a:ext cx="171450" cy="69850"/>
            </a:xfrm>
            <a:custGeom>
              <a:avLst/>
              <a:gdLst>
                <a:gd name="connsiteX0" fmla="*/ 78740 w 171450"/>
                <a:gd name="connsiteY0" fmla="*/ 0 h 69850"/>
                <a:gd name="connsiteX1" fmla="*/ 0 w 171450"/>
                <a:gd name="connsiteY1" fmla="*/ 75565 h 69850"/>
                <a:gd name="connsiteX2" fmla="*/ 29210 w 171450"/>
                <a:gd name="connsiteY2" fmla="*/ 75565 h 69850"/>
                <a:gd name="connsiteX3" fmla="*/ 78740 w 171450"/>
                <a:gd name="connsiteY3" fmla="*/ 29845 h 69850"/>
                <a:gd name="connsiteX4" fmla="*/ 146685 w 171450"/>
                <a:gd name="connsiteY4" fmla="*/ 29845 h 69850"/>
                <a:gd name="connsiteX5" fmla="*/ 146685 w 171450"/>
                <a:gd name="connsiteY5" fmla="*/ 75565 h 69850"/>
                <a:gd name="connsiteX6" fmla="*/ 175895 w 171450"/>
                <a:gd name="connsiteY6" fmla="*/ 75565 h 69850"/>
                <a:gd name="connsiteX7" fmla="*/ 175895 w 171450"/>
                <a:gd name="connsiteY7" fmla="*/ 0 h 69850"/>
                <a:gd name="connsiteX8" fmla="*/ 78740 w 171450"/>
                <a:gd name="connsiteY8" fmla="*/ 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69850">
                  <a:moveTo>
                    <a:pt x="78740" y="0"/>
                  </a:moveTo>
                  <a:cubicBezTo>
                    <a:pt x="36195" y="0"/>
                    <a:pt x="1905" y="33655"/>
                    <a:pt x="0" y="75565"/>
                  </a:cubicBezTo>
                  <a:lnTo>
                    <a:pt x="29210" y="75565"/>
                  </a:lnTo>
                  <a:cubicBezTo>
                    <a:pt x="31115" y="50165"/>
                    <a:pt x="52705" y="29845"/>
                    <a:pt x="78740" y="29845"/>
                  </a:cubicBezTo>
                  <a:lnTo>
                    <a:pt x="146685" y="29845"/>
                  </a:lnTo>
                  <a:lnTo>
                    <a:pt x="146685" y="75565"/>
                  </a:lnTo>
                  <a:lnTo>
                    <a:pt x="175895" y="75565"/>
                  </a:lnTo>
                  <a:lnTo>
                    <a:pt x="175895" y="0"/>
                  </a:lnTo>
                  <a:lnTo>
                    <a:pt x="78740" y="0"/>
                  </a:ln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6">
              <a:extLst>
                <a:ext uri="{FF2B5EF4-FFF2-40B4-BE49-F238E27FC236}">
                  <a16:creationId xmlns="" xmlns:a16="http://schemas.microsoft.com/office/drawing/2014/main" id="{C39C9C6D-ADED-054A-AC69-36C28EF2EEF6}"/>
                </a:ext>
              </a:extLst>
            </p:cNvPr>
            <p:cNvSpPr/>
            <p:nvPr/>
          </p:nvSpPr>
          <p:spPr>
            <a:xfrm>
              <a:off x="6089650" y="2793357"/>
              <a:ext cx="82550" cy="152400"/>
            </a:xfrm>
            <a:custGeom>
              <a:avLst/>
              <a:gdLst>
                <a:gd name="connsiteX0" fmla="*/ 0 w 82550"/>
                <a:gd name="connsiteY0" fmla="*/ 78748 h 152400"/>
                <a:gd name="connsiteX1" fmla="*/ 0 w 82550"/>
                <a:gd name="connsiteY1" fmla="*/ 156853 h 152400"/>
                <a:gd name="connsiteX2" fmla="*/ 83185 w 82550"/>
                <a:gd name="connsiteY2" fmla="*/ 156853 h 152400"/>
                <a:gd name="connsiteX3" fmla="*/ 83185 w 82550"/>
                <a:gd name="connsiteY3" fmla="*/ 127643 h 152400"/>
                <a:gd name="connsiteX4" fmla="*/ 29845 w 82550"/>
                <a:gd name="connsiteY4" fmla="*/ 127643 h 152400"/>
                <a:gd name="connsiteX5" fmla="*/ 29845 w 82550"/>
                <a:gd name="connsiteY5" fmla="*/ 78748 h 152400"/>
                <a:gd name="connsiteX6" fmla="*/ 79375 w 82550"/>
                <a:gd name="connsiteY6" fmla="*/ 29218 h 152400"/>
                <a:gd name="connsiteX7" fmla="*/ 83185 w 82550"/>
                <a:gd name="connsiteY7" fmla="*/ 29218 h 152400"/>
                <a:gd name="connsiteX8" fmla="*/ 83185 w 82550"/>
                <a:gd name="connsiteY8" fmla="*/ 8 h 152400"/>
                <a:gd name="connsiteX9" fmla="*/ 79375 w 82550"/>
                <a:gd name="connsiteY9" fmla="*/ 8 h 152400"/>
                <a:gd name="connsiteX10" fmla="*/ 0 w 82550"/>
                <a:gd name="connsiteY10" fmla="*/ 78748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50" h="152400">
                  <a:moveTo>
                    <a:pt x="0" y="78748"/>
                  </a:moveTo>
                  <a:lnTo>
                    <a:pt x="0" y="156853"/>
                  </a:lnTo>
                  <a:lnTo>
                    <a:pt x="83185" y="156853"/>
                  </a:lnTo>
                  <a:lnTo>
                    <a:pt x="83185" y="127643"/>
                  </a:lnTo>
                  <a:lnTo>
                    <a:pt x="29845" y="127643"/>
                  </a:lnTo>
                  <a:lnTo>
                    <a:pt x="29845" y="78748"/>
                  </a:lnTo>
                  <a:cubicBezTo>
                    <a:pt x="29845" y="51443"/>
                    <a:pt x="52070" y="29218"/>
                    <a:pt x="79375" y="29218"/>
                  </a:cubicBezTo>
                  <a:lnTo>
                    <a:pt x="83185" y="29218"/>
                  </a:lnTo>
                  <a:lnTo>
                    <a:pt x="83185" y="8"/>
                  </a:lnTo>
                  <a:lnTo>
                    <a:pt x="79375" y="8"/>
                  </a:lnTo>
                  <a:cubicBezTo>
                    <a:pt x="35560" y="-627"/>
                    <a:pt x="0" y="34933"/>
                    <a:pt x="0" y="78748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7">
              <a:extLst>
                <a:ext uri="{FF2B5EF4-FFF2-40B4-BE49-F238E27FC236}">
                  <a16:creationId xmlns="" xmlns:a16="http://schemas.microsoft.com/office/drawing/2014/main" id="{F5D0140D-FEAB-504E-8BA0-ED597E1028EB}"/>
                </a:ext>
              </a:extLst>
            </p:cNvPr>
            <p:cNvSpPr/>
            <p:nvPr/>
          </p:nvSpPr>
          <p:spPr>
            <a:xfrm>
              <a:off x="5775325" y="235077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3840" y="127635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48">
              <a:extLst>
                <a:ext uri="{FF2B5EF4-FFF2-40B4-BE49-F238E27FC236}">
                  <a16:creationId xmlns="" xmlns:a16="http://schemas.microsoft.com/office/drawing/2014/main" id="{78E2EF47-3537-1146-9EAE-54B268A2D2AB}"/>
                </a:ext>
              </a:extLst>
            </p:cNvPr>
            <p:cNvSpPr/>
            <p:nvPr/>
          </p:nvSpPr>
          <p:spPr>
            <a:xfrm>
              <a:off x="6127750" y="2635885"/>
              <a:ext cx="44450" cy="25400"/>
            </a:xfrm>
            <a:custGeom>
              <a:avLst/>
              <a:gdLst>
                <a:gd name="connsiteX0" fmla="*/ 0 w 44450"/>
                <a:gd name="connsiteY0" fmla="*/ 29210 h 25400"/>
                <a:gd name="connsiteX1" fmla="*/ 45085 w 44450"/>
                <a:gd name="connsiteY1" fmla="*/ 29210 h 25400"/>
                <a:gd name="connsiteX2" fmla="*/ 45085 w 44450"/>
                <a:gd name="connsiteY2" fmla="*/ 0 h 25400"/>
                <a:gd name="connsiteX3" fmla="*/ 10795 w 44450"/>
                <a:gd name="connsiteY3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" h="25400">
                  <a:moveTo>
                    <a:pt x="0" y="29210"/>
                  </a:moveTo>
                  <a:lnTo>
                    <a:pt x="45085" y="29210"/>
                  </a:lnTo>
                  <a:lnTo>
                    <a:pt x="45085" y="0"/>
                  </a:lnTo>
                  <a:lnTo>
                    <a:pt x="10795" y="0"/>
                  </a:ln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49">
              <a:extLst>
                <a:ext uri="{FF2B5EF4-FFF2-40B4-BE49-F238E27FC236}">
                  <a16:creationId xmlns="" xmlns:a16="http://schemas.microsoft.com/office/drawing/2014/main" id="{63C1ABD0-8596-6F4C-8B8B-4316499B70F2}"/>
                </a:ext>
              </a:extLst>
            </p:cNvPr>
            <p:cNvSpPr/>
            <p:nvPr/>
          </p:nvSpPr>
          <p:spPr>
            <a:xfrm>
              <a:off x="5932805" y="2508250"/>
              <a:ext cx="234950" cy="279400"/>
            </a:xfrm>
            <a:custGeom>
              <a:avLst/>
              <a:gdLst>
                <a:gd name="connsiteX0" fmla="*/ 146685 w 234950"/>
                <a:gd name="connsiteY0" fmla="*/ 78740 h 279400"/>
                <a:gd name="connsiteX1" fmla="*/ 146685 w 234950"/>
                <a:gd name="connsiteY1" fmla="*/ 205740 h 279400"/>
                <a:gd name="connsiteX2" fmla="*/ 97155 w 234950"/>
                <a:gd name="connsiteY2" fmla="*/ 255270 h 279400"/>
                <a:gd name="connsiteX3" fmla="*/ 29210 w 234950"/>
                <a:gd name="connsiteY3" fmla="*/ 255270 h 279400"/>
                <a:gd name="connsiteX4" fmla="*/ 29210 w 234950"/>
                <a:gd name="connsiteY4" fmla="*/ 206375 h 279400"/>
                <a:gd name="connsiteX5" fmla="*/ 78740 w 234950"/>
                <a:gd name="connsiteY5" fmla="*/ 156845 h 279400"/>
                <a:gd name="connsiteX6" fmla="*/ 116840 w 234950"/>
                <a:gd name="connsiteY6" fmla="*/ 156845 h 279400"/>
                <a:gd name="connsiteX7" fmla="*/ 128270 w 234950"/>
                <a:gd name="connsiteY7" fmla="*/ 127635 h 279400"/>
                <a:gd name="connsiteX8" fmla="*/ 78740 w 234950"/>
                <a:gd name="connsiteY8" fmla="*/ 127635 h 279400"/>
                <a:gd name="connsiteX9" fmla="*/ 0 w 234950"/>
                <a:gd name="connsiteY9" fmla="*/ 206375 h 279400"/>
                <a:gd name="connsiteX10" fmla="*/ 0 w 234950"/>
                <a:gd name="connsiteY10" fmla="*/ 284480 h 279400"/>
                <a:gd name="connsiteX11" fmla="*/ 97155 w 234950"/>
                <a:gd name="connsiteY11" fmla="*/ 284480 h 279400"/>
                <a:gd name="connsiteX12" fmla="*/ 175895 w 234950"/>
                <a:gd name="connsiteY12" fmla="*/ 205740 h 279400"/>
                <a:gd name="connsiteX13" fmla="*/ 175895 w 234950"/>
                <a:gd name="connsiteY13" fmla="*/ 78740 h 279400"/>
                <a:gd name="connsiteX14" fmla="*/ 225425 w 234950"/>
                <a:gd name="connsiteY14" fmla="*/ 29210 h 279400"/>
                <a:gd name="connsiteX15" fmla="*/ 240030 w 234950"/>
                <a:gd name="connsiteY15" fmla="*/ 29210 h 279400"/>
                <a:gd name="connsiteX16" fmla="*/ 240030 w 234950"/>
                <a:gd name="connsiteY16" fmla="*/ 0 h 279400"/>
                <a:gd name="connsiteX17" fmla="*/ 225425 w 234950"/>
                <a:gd name="connsiteY17" fmla="*/ 0 h 279400"/>
                <a:gd name="connsiteX18" fmla="*/ 146685 w 234950"/>
                <a:gd name="connsiteY18" fmla="*/ 78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4950" h="279400">
                  <a:moveTo>
                    <a:pt x="146685" y="78740"/>
                  </a:move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40030" y="29210"/>
                  </a:lnTo>
                  <a:lnTo>
                    <a:pt x="240030" y="0"/>
                  </a:lnTo>
                  <a:lnTo>
                    <a:pt x="225425" y="0"/>
                  </a:lnTo>
                  <a:cubicBezTo>
                    <a:pt x="182245" y="0"/>
                    <a:pt x="146685" y="34925"/>
                    <a:pt x="146685" y="78740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50">
              <a:extLst>
                <a:ext uri="{FF2B5EF4-FFF2-40B4-BE49-F238E27FC236}">
                  <a16:creationId xmlns="" xmlns:a16="http://schemas.microsoft.com/office/drawing/2014/main" id="{6E998369-300D-3B48-A626-120E37B6B521}"/>
                </a:ext>
              </a:extLst>
            </p:cNvPr>
            <p:cNvSpPr/>
            <p:nvPr/>
          </p:nvSpPr>
          <p:spPr>
            <a:xfrm>
              <a:off x="6170930" y="2339975"/>
              <a:ext cx="6350" cy="95250"/>
            </a:xfrm>
            <a:custGeom>
              <a:avLst/>
              <a:gdLst>
                <a:gd name="connsiteX0" fmla="*/ 0 w 0"/>
                <a:gd name="connsiteY0" fmla="*/ 95250 h 95250"/>
                <a:gd name="connsiteX1" fmla="*/ 1905 w 0"/>
                <a:gd name="connsiteY1" fmla="*/ 95250 h 95250"/>
                <a:gd name="connsiteX2" fmla="*/ 1905 w 0"/>
                <a:gd name="connsiteY2" fmla="*/ 0 h 95250"/>
                <a:gd name="connsiteX3" fmla="*/ 0 w 0"/>
                <a:gd name="connsiteY3" fmla="*/ 17145 h 95250"/>
                <a:gd name="connsiteX4" fmla="*/ 0 w 0"/>
                <a:gd name="connsiteY4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95250">
                  <a:moveTo>
                    <a:pt x="0" y="95250"/>
                  </a:moveTo>
                  <a:lnTo>
                    <a:pt x="1905" y="95250"/>
                  </a:lnTo>
                  <a:lnTo>
                    <a:pt x="1905" y="0"/>
                  </a:lnTo>
                  <a:cubicBezTo>
                    <a:pt x="635" y="5715"/>
                    <a:pt x="0" y="11430"/>
                    <a:pt x="0" y="17145"/>
                  </a:cubicBezTo>
                  <a:lnTo>
                    <a:pt x="0" y="95250"/>
                  </a:ln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51">
              <a:extLst>
                <a:ext uri="{FF2B5EF4-FFF2-40B4-BE49-F238E27FC236}">
                  <a16:creationId xmlns="" xmlns:a16="http://schemas.microsoft.com/office/drawing/2014/main" id="{F0D2DD47-8962-0F42-B9A1-C36AB5678C59}"/>
                </a:ext>
              </a:extLst>
            </p:cNvPr>
            <p:cNvSpPr/>
            <p:nvPr/>
          </p:nvSpPr>
          <p:spPr>
            <a:xfrm>
              <a:off x="5445760" y="3065145"/>
              <a:ext cx="171450" cy="158750"/>
            </a:xfrm>
            <a:custGeom>
              <a:avLst/>
              <a:gdLst>
                <a:gd name="connsiteX0" fmla="*/ 78740 w 171450"/>
                <a:gd name="connsiteY0" fmla="*/ 29210 h 158750"/>
                <a:gd name="connsiteX1" fmla="*/ 146685 w 171450"/>
                <a:gd name="connsiteY1" fmla="*/ 29210 h 158750"/>
                <a:gd name="connsiteX2" fmla="*/ 146685 w 171450"/>
                <a:gd name="connsiteY2" fmla="*/ 78105 h 158750"/>
                <a:gd name="connsiteX3" fmla="*/ 97155 w 171450"/>
                <a:gd name="connsiteY3" fmla="*/ 127635 h 158750"/>
                <a:gd name="connsiteX4" fmla="*/ 59055 w 171450"/>
                <a:gd name="connsiteY4" fmla="*/ 127635 h 158750"/>
                <a:gd name="connsiteX5" fmla="*/ 47625 w 171450"/>
                <a:gd name="connsiteY5" fmla="*/ 156845 h 158750"/>
                <a:gd name="connsiteX6" fmla="*/ 97155 w 171450"/>
                <a:gd name="connsiteY6" fmla="*/ 156845 h 158750"/>
                <a:gd name="connsiteX7" fmla="*/ 175895 w 171450"/>
                <a:gd name="connsiteY7" fmla="*/ 78105 h 158750"/>
                <a:gd name="connsiteX8" fmla="*/ 175895 w 171450"/>
                <a:gd name="connsiteY8" fmla="*/ 0 h 158750"/>
                <a:gd name="connsiteX9" fmla="*/ 78740 w 171450"/>
                <a:gd name="connsiteY9" fmla="*/ 0 h 158750"/>
                <a:gd name="connsiteX10" fmla="*/ 0 w 171450"/>
                <a:gd name="connsiteY10" fmla="*/ 78740 h 158750"/>
                <a:gd name="connsiteX11" fmla="*/ 0 w 171450"/>
                <a:gd name="connsiteY11" fmla="*/ 160655 h 158750"/>
                <a:gd name="connsiteX12" fmla="*/ 29210 w 171450"/>
                <a:gd name="connsiteY12" fmla="*/ 160655 h 158750"/>
                <a:gd name="connsiteX13" fmla="*/ 29210 w 171450"/>
                <a:gd name="connsiteY13" fmla="*/ 78740 h 158750"/>
                <a:gd name="connsiteX14" fmla="*/ 78740 w 171450"/>
                <a:gd name="connsiteY14" fmla="*/ 29210 h 15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1450" h="158750">
                  <a:moveTo>
                    <a:pt x="78740" y="29210"/>
                  </a:moveTo>
                  <a:lnTo>
                    <a:pt x="146685" y="29210"/>
                  </a:lnTo>
                  <a:lnTo>
                    <a:pt x="146685" y="78105"/>
                  </a:lnTo>
                  <a:cubicBezTo>
                    <a:pt x="146685" y="105410"/>
                    <a:pt x="124460" y="127635"/>
                    <a:pt x="97155" y="127635"/>
                  </a:cubicBezTo>
                  <a:lnTo>
                    <a:pt x="59055" y="127635"/>
                  </a:lnTo>
                  <a:lnTo>
                    <a:pt x="47625" y="156845"/>
                  </a:lnTo>
                  <a:lnTo>
                    <a:pt x="97155" y="156845"/>
                  </a:lnTo>
                  <a:cubicBezTo>
                    <a:pt x="140970" y="156845"/>
                    <a:pt x="175895" y="121285"/>
                    <a:pt x="175895" y="78105"/>
                  </a:cubicBezTo>
                  <a:lnTo>
                    <a:pt x="175895" y="0"/>
                  </a:lnTo>
                  <a:lnTo>
                    <a:pt x="78740" y="0"/>
                  </a:lnTo>
                  <a:cubicBezTo>
                    <a:pt x="34925" y="0"/>
                    <a:pt x="0" y="35560"/>
                    <a:pt x="0" y="78740"/>
                  </a:cubicBezTo>
                  <a:lnTo>
                    <a:pt x="0" y="160655"/>
                  </a:lnTo>
                  <a:lnTo>
                    <a:pt x="29210" y="160655"/>
                  </a:lnTo>
                  <a:lnTo>
                    <a:pt x="29210" y="78740"/>
                  </a:lnTo>
                  <a:cubicBezTo>
                    <a:pt x="28575" y="51435"/>
                    <a:pt x="51435" y="29210"/>
                    <a:pt x="78740" y="29210"/>
                  </a:cubicBez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52">
              <a:extLst>
                <a:ext uri="{FF2B5EF4-FFF2-40B4-BE49-F238E27FC236}">
                  <a16:creationId xmlns="" xmlns:a16="http://schemas.microsoft.com/office/drawing/2014/main" id="{58A7EB89-EBF0-D542-BB28-8B200BC49881}"/>
                </a:ext>
              </a:extLst>
            </p:cNvPr>
            <p:cNvSpPr/>
            <p:nvPr/>
          </p:nvSpPr>
          <p:spPr>
            <a:xfrm>
              <a:off x="5313045" y="3192780"/>
              <a:ext cx="107950" cy="31750"/>
            </a:xfrm>
            <a:custGeom>
              <a:avLst/>
              <a:gdLst>
                <a:gd name="connsiteX0" fmla="*/ 102235 w 107950"/>
                <a:gd name="connsiteY0" fmla="*/ 29210 h 31750"/>
                <a:gd name="connsiteX1" fmla="*/ 113665 w 107950"/>
                <a:gd name="connsiteY1" fmla="*/ 0 h 31750"/>
                <a:gd name="connsiteX2" fmla="*/ 64135 w 107950"/>
                <a:gd name="connsiteY2" fmla="*/ 0 h 31750"/>
                <a:gd name="connsiteX3" fmla="*/ 0 w 107950"/>
                <a:gd name="connsiteY3" fmla="*/ 33020 h 31750"/>
                <a:gd name="connsiteX4" fmla="*/ 45720 w 107950"/>
                <a:gd name="connsiteY4" fmla="*/ 33020 h 31750"/>
                <a:gd name="connsiteX5" fmla="*/ 64135 w 107950"/>
                <a:gd name="connsiteY5" fmla="*/ 29210 h 31750"/>
                <a:gd name="connsiteX6" fmla="*/ 102235 w 107950"/>
                <a:gd name="connsiteY6" fmla="*/ 29210 h 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950" h="31750">
                  <a:moveTo>
                    <a:pt x="102235" y="29210"/>
                  </a:moveTo>
                  <a:lnTo>
                    <a:pt x="113665" y="0"/>
                  </a:lnTo>
                  <a:lnTo>
                    <a:pt x="64135" y="0"/>
                  </a:lnTo>
                  <a:cubicBezTo>
                    <a:pt x="38100" y="0"/>
                    <a:pt x="14605" y="13335"/>
                    <a:pt x="0" y="33020"/>
                  </a:cubicBezTo>
                  <a:lnTo>
                    <a:pt x="45720" y="33020"/>
                  </a:lnTo>
                  <a:cubicBezTo>
                    <a:pt x="51435" y="30480"/>
                    <a:pt x="57785" y="29210"/>
                    <a:pt x="64135" y="29210"/>
                  </a:cubicBezTo>
                  <a:lnTo>
                    <a:pt x="102235" y="29210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53">
              <a:extLst>
                <a:ext uri="{FF2B5EF4-FFF2-40B4-BE49-F238E27FC236}">
                  <a16:creationId xmlns="" xmlns:a16="http://schemas.microsoft.com/office/drawing/2014/main" id="{A5B643B2-124C-794E-AD67-D7D56C92C1B8}"/>
                </a:ext>
              </a:extLst>
            </p:cNvPr>
            <p:cNvSpPr/>
            <p:nvPr/>
          </p:nvSpPr>
          <p:spPr>
            <a:xfrm>
              <a:off x="4984115" y="275082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8920"/>
                    <a:pt x="175895" y="205740"/>
                  </a:cubicBezTo>
                  <a:close/>
                </a:path>
              </a:pathLst>
            </a:custGeom>
            <a:solidFill>
              <a:srgbClr val="C2C6C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4">
              <a:extLst>
                <a:ext uri="{FF2B5EF4-FFF2-40B4-BE49-F238E27FC236}">
                  <a16:creationId xmlns="" xmlns:a16="http://schemas.microsoft.com/office/drawing/2014/main" id="{C8861A03-95C0-0D4B-8FC8-31AAC2F2F976}"/>
                </a:ext>
              </a:extLst>
            </p:cNvPr>
            <p:cNvSpPr/>
            <p:nvPr/>
          </p:nvSpPr>
          <p:spPr>
            <a:xfrm>
              <a:off x="5140960" y="2907665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845 w 317500"/>
                <a:gd name="connsiteY10" fmla="*/ 255270 h 279400"/>
                <a:gd name="connsiteX11" fmla="*/ 29845 w 317500"/>
                <a:gd name="connsiteY11" fmla="*/ 206375 h 279400"/>
                <a:gd name="connsiteX12" fmla="*/ 79375 w 317500"/>
                <a:gd name="connsiteY12" fmla="*/ 156845 h 279400"/>
                <a:gd name="connsiteX13" fmla="*/ 117475 w 317500"/>
                <a:gd name="connsiteY13" fmla="*/ 156845 h 279400"/>
                <a:gd name="connsiteX14" fmla="*/ 128905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845" y="255270"/>
                  </a:lnTo>
                  <a:lnTo>
                    <a:pt x="29845" y="206375"/>
                  </a:lnTo>
                  <a:cubicBezTo>
                    <a:pt x="29845" y="179070"/>
                    <a:pt x="52070" y="156845"/>
                    <a:pt x="79375" y="156845"/>
                  </a:cubicBezTo>
                  <a:lnTo>
                    <a:pt x="117475" y="156845"/>
                  </a:lnTo>
                  <a:lnTo>
                    <a:pt x="128905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B3B7BC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5">
              <a:extLst>
                <a:ext uri="{FF2B5EF4-FFF2-40B4-BE49-F238E27FC236}">
                  <a16:creationId xmlns="" xmlns:a16="http://schemas.microsoft.com/office/drawing/2014/main" id="{5AC15D16-A4D1-AD49-A383-735B39EF0605}"/>
                </a:ext>
              </a:extLst>
            </p:cNvPr>
            <p:cNvSpPr/>
            <p:nvPr/>
          </p:nvSpPr>
          <p:spPr>
            <a:xfrm>
              <a:off x="5222240" y="2393315"/>
              <a:ext cx="317500" cy="279400"/>
            </a:xfrm>
            <a:custGeom>
              <a:avLst/>
              <a:gdLst>
                <a:gd name="connsiteX0" fmla="*/ 244475 w 317500"/>
                <a:gd name="connsiteY0" fmla="*/ 127635 h 279400"/>
                <a:gd name="connsiteX1" fmla="*/ 206375 w 317500"/>
                <a:gd name="connsiteY1" fmla="*/ 127635 h 279400"/>
                <a:gd name="connsiteX2" fmla="*/ 194945 w 317500"/>
                <a:gd name="connsiteY2" fmla="*/ 156845 h 279400"/>
                <a:gd name="connsiteX3" fmla="*/ 244475 w 317500"/>
                <a:gd name="connsiteY3" fmla="*/ 156845 h 279400"/>
                <a:gd name="connsiteX4" fmla="*/ 323215 w 317500"/>
                <a:gd name="connsiteY4" fmla="*/ 78105 h 279400"/>
                <a:gd name="connsiteX5" fmla="*/ 323215 w 317500"/>
                <a:gd name="connsiteY5" fmla="*/ 0 h 279400"/>
                <a:gd name="connsiteX6" fmla="*/ 226060 w 317500"/>
                <a:gd name="connsiteY6" fmla="*/ 0 h 279400"/>
                <a:gd name="connsiteX7" fmla="*/ 147320 w 317500"/>
                <a:gd name="connsiteY7" fmla="*/ 78740 h 279400"/>
                <a:gd name="connsiteX8" fmla="*/ 147320 w 317500"/>
                <a:gd name="connsiteY8" fmla="*/ 205740 h 279400"/>
                <a:gd name="connsiteX9" fmla="*/ 97790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4475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4475" y="127635"/>
                  </a:moveTo>
                  <a:lnTo>
                    <a:pt x="206375" y="127635"/>
                  </a:lnTo>
                  <a:lnTo>
                    <a:pt x="194945" y="156845"/>
                  </a:lnTo>
                  <a:lnTo>
                    <a:pt x="244475" y="156845"/>
                  </a:lnTo>
                  <a:cubicBezTo>
                    <a:pt x="288290" y="156845"/>
                    <a:pt x="323215" y="121285"/>
                    <a:pt x="323215" y="78105"/>
                  </a:cubicBezTo>
                  <a:lnTo>
                    <a:pt x="323215" y="0"/>
                  </a:lnTo>
                  <a:lnTo>
                    <a:pt x="226060" y="0"/>
                  </a:lnTo>
                  <a:cubicBezTo>
                    <a:pt x="182245" y="0"/>
                    <a:pt x="147320" y="35560"/>
                    <a:pt x="147320" y="78740"/>
                  </a:cubicBezTo>
                  <a:lnTo>
                    <a:pt x="147320" y="205740"/>
                  </a:lnTo>
                  <a:cubicBezTo>
                    <a:pt x="147320" y="233045"/>
                    <a:pt x="125095" y="255270"/>
                    <a:pt x="97790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4005" y="105410"/>
                    <a:pt x="271780" y="127635"/>
                    <a:pt x="244475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6">
              <a:extLst>
                <a:ext uri="{FF2B5EF4-FFF2-40B4-BE49-F238E27FC236}">
                  <a16:creationId xmlns="" xmlns:a16="http://schemas.microsoft.com/office/drawing/2014/main" id="{02C160FF-BF0A-2B49-9DFA-CA70603C4F8C}"/>
                </a:ext>
              </a:extLst>
            </p:cNvPr>
            <p:cNvSpPr/>
            <p:nvPr/>
          </p:nvSpPr>
          <p:spPr>
            <a:xfrm>
              <a:off x="4431030" y="2793365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6375 h 279400"/>
                <a:gd name="connsiteX12" fmla="*/ 78740 w 317500"/>
                <a:gd name="connsiteY12" fmla="*/ 156845 h 279400"/>
                <a:gd name="connsiteX13" fmla="*/ 116840 w 317500"/>
                <a:gd name="connsiteY13" fmla="*/ 156845 h 279400"/>
                <a:gd name="connsiteX14" fmla="*/ 128270 w 317500"/>
                <a:gd name="connsiteY14" fmla="*/ 127635 h 279400"/>
                <a:gd name="connsiteX15" fmla="*/ 78740 w 317500"/>
                <a:gd name="connsiteY15" fmla="*/ 127635 h 279400"/>
                <a:gd name="connsiteX16" fmla="*/ 0 w 317500"/>
                <a:gd name="connsiteY16" fmla="*/ 206375 h 279400"/>
                <a:gd name="connsiteX17" fmla="*/ 0 w 317500"/>
                <a:gd name="connsiteY17" fmla="*/ 284480 h 279400"/>
                <a:gd name="connsiteX18" fmla="*/ 97155 w 317500"/>
                <a:gd name="connsiteY18" fmla="*/ 284480 h 279400"/>
                <a:gd name="connsiteX19" fmla="*/ 175895 w 317500"/>
                <a:gd name="connsiteY19" fmla="*/ 205740 h 279400"/>
                <a:gd name="connsiteX20" fmla="*/ 175895 w 317500"/>
                <a:gd name="connsiteY20" fmla="*/ 78740 h 279400"/>
                <a:gd name="connsiteX21" fmla="*/ 225425 w 317500"/>
                <a:gd name="connsiteY21" fmla="*/ 29210 h 279400"/>
                <a:gd name="connsiteX22" fmla="*/ 293370 w 317500"/>
                <a:gd name="connsiteY22" fmla="*/ 29210 h 279400"/>
                <a:gd name="connsiteX23" fmla="*/ 293370 w 317500"/>
                <a:gd name="connsiteY23" fmla="*/ 78105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970" y="284480"/>
                    <a:pt x="175895" y="248920"/>
                    <a:pt x="175895" y="205740"/>
                  </a:cubicBez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 57">
              <a:extLst>
                <a:ext uri="{FF2B5EF4-FFF2-40B4-BE49-F238E27FC236}">
                  <a16:creationId xmlns="" xmlns:a16="http://schemas.microsoft.com/office/drawing/2014/main" id="{62FE3BF3-5090-6B43-A35D-110E357F660F}"/>
                </a:ext>
              </a:extLst>
            </p:cNvPr>
            <p:cNvSpPr/>
            <p:nvPr/>
          </p:nvSpPr>
          <p:spPr>
            <a:xfrm>
              <a:off x="4173855" y="2993390"/>
              <a:ext cx="184150" cy="228600"/>
            </a:xfrm>
            <a:custGeom>
              <a:avLst/>
              <a:gdLst>
                <a:gd name="connsiteX0" fmla="*/ 37465 w 184150"/>
                <a:gd name="connsiteY0" fmla="*/ 78740 h 228600"/>
                <a:gd name="connsiteX1" fmla="*/ 86995 w 184150"/>
                <a:gd name="connsiteY1" fmla="*/ 29210 h 228600"/>
                <a:gd name="connsiteX2" fmla="*/ 154940 w 184150"/>
                <a:gd name="connsiteY2" fmla="*/ 29210 h 228600"/>
                <a:gd name="connsiteX3" fmla="*/ 154940 w 184150"/>
                <a:gd name="connsiteY3" fmla="*/ 78105 h 228600"/>
                <a:gd name="connsiteX4" fmla="*/ 105410 w 184150"/>
                <a:gd name="connsiteY4" fmla="*/ 127635 h 228600"/>
                <a:gd name="connsiteX5" fmla="*/ 67310 w 184150"/>
                <a:gd name="connsiteY5" fmla="*/ 127635 h 228600"/>
                <a:gd name="connsiteX6" fmla="*/ 55880 w 184150"/>
                <a:gd name="connsiteY6" fmla="*/ 156845 h 228600"/>
                <a:gd name="connsiteX7" fmla="*/ 105410 w 184150"/>
                <a:gd name="connsiteY7" fmla="*/ 156845 h 228600"/>
                <a:gd name="connsiteX8" fmla="*/ 184150 w 184150"/>
                <a:gd name="connsiteY8" fmla="*/ 78105 h 228600"/>
                <a:gd name="connsiteX9" fmla="*/ 184150 w 184150"/>
                <a:gd name="connsiteY9" fmla="*/ 0 h 228600"/>
                <a:gd name="connsiteX10" fmla="*/ 86995 w 184150"/>
                <a:gd name="connsiteY10" fmla="*/ 0 h 228600"/>
                <a:gd name="connsiteX11" fmla="*/ 8255 w 184150"/>
                <a:gd name="connsiteY11" fmla="*/ 78740 h 228600"/>
                <a:gd name="connsiteX12" fmla="*/ 8255 w 184150"/>
                <a:gd name="connsiteY12" fmla="*/ 205740 h 228600"/>
                <a:gd name="connsiteX13" fmla="*/ 0 w 184150"/>
                <a:gd name="connsiteY13" fmla="*/ 232410 h 228600"/>
                <a:gd name="connsiteX14" fmla="*/ 32385 w 184150"/>
                <a:gd name="connsiteY14" fmla="*/ 232410 h 228600"/>
                <a:gd name="connsiteX15" fmla="*/ 37465 w 184150"/>
                <a:gd name="connsiteY15" fmla="*/ 205740 h 228600"/>
                <a:gd name="connsiteX16" fmla="*/ 37465 w 184150"/>
                <a:gd name="connsiteY16" fmla="*/ 7874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4150" h="228600">
                  <a:moveTo>
                    <a:pt x="37465" y="78740"/>
                  </a:moveTo>
                  <a:cubicBezTo>
                    <a:pt x="37465" y="51435"/>
                    <a:pt x="59690" y="29210"/>
                    <a:pt x="86995" y="29210"/>
                  </a:cubicBezTo>
                  <a:lnTo>
                    <a:pt x="154940" y="29210"/>
                  </a:lnTo>
                  <a:lnTo>
                    <a:pt x="154940" y="78105"/>
                  </a:lnTo>
                  <a:cubicBezTo>
                    <a:pt x="154940" y="105410"/>
                    <a:pt x="132715" y="127635"/>
                    <a:pt x="105410" y="127635"/>
                  </a:cubicBezTo>
                  <a:lnTo>
                    <a:pt x="67310" y="127635"/>
                  </a:lnTo>
                  <a:lnTo>
                    <a:pt x="55880" y="156845"/>
                  </a:lnTo>
                  <a:lnTo>
                    <a:pt x="105410" y="156845"/>
                  </a:lnTo>
                  <a:cubicBezTo>
                    <a:pt x="149225" y="156845"/>
                    <a:pt x="184150" y="121285"/>
                    <a:pt x="184150" y="78105"/>
                  </a:cubicBezTo>
                  <a:lnTo>
                    <a:pt x="184150" y="0"/>
                  </a:lnTo>
                  <a:lnTo>
                    <a:pt x="86995" y="0"/>
                  </a:lnTo>
                  <a:cubicBezTo>
                    <a:pt x="43180" y="0"/>
                    <a:pt x="8255" y="35560"/>
                    <a:pt x="8255" y="78740"/>
                  </a:cubicBezTo>
                  <a:lnTo>
                    <a:pt x="8255" y="205740"/>
                  </a:lnTo>
                  <a:cubicBezTo>
                    <a:pt x="8255" y="215900"/>
                    <a:pt x="5080" y="224790"/>
                    <a:pt x="0" y="232410"/>
                  </a:cubicBezTo>
                  <a:lnTo>
                    <a:pt x="32385" y="232410"/>
                  </a:lnTo>
                  <a:cubicBezTo>
                    <a:pt x="35560" y="224155"/>
                    <a:pt x="37465" y="215265"/>
                    <a:pt x="37465" y="205740"/>
                  </a:cubicBezTo>
                  <a:lnTo>
                    <a:pt x="37465" y="78740"/>
                  </a:ln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58">
              <a:extLst>
                <a:ext uri="{FF2B5EF4-FFF2-40B4-BE49-F238E27FC236}">
                  <a16:creationId xmlns="" xmlns:a16="http://schemas.microsoft.com/office/drawing/2014/main" id="{749D4AF8-3CB6-D84C-A202-5B0A08E82CCC}"/>
                </a:ext>
              </a:extLst>
            </p:cNvPr>
            <p:cNvSpPr/>
            <p:nvPr/>
          </p:nvSpPr>
          <p:spPr>
            <a:xfrm>
              <a:off x="5618480" y="2193290"/>
              <a:ext cx="317500" cy="279400"/>
            </a:xfrm>
            <a:custGeom>
              <a:avLst/>
              <a:gdLst>
                <a:gd name="connsiteX0" fmla="*/ 243840 w 317500"/>
                <a:gd name="connsiteY0" fmla="*/ 127635 h 279400"/>
                <a:gd name="connsiteX1" fmla="*/ 205740 w 317500"/>
                <a:gd name="connsiteY1" fmla="*/ 127635 h 279400"/>
                <a:gd name="connsiteX2" fmla="*/ 194310 w 317500"/>
                <a:gd name="connsiteY2" fmla="*/ 156845 h 279400"/>
                <a:gd name="connsiteX3" fmla="*/ 243840 w 317500"/>
                <a:gd name="connsiteY3" fmla="*/ 156845 h 279400"/>
                <a:gd name="connsiteX4" fmla="*/ 322580 w 317500"/>
                <a:gd name="connsiteY4" fmla="*/ 78105 h 279400"/>
                <a:gd name="connsiteX5" fmla="*/ 322580 w 317500"/>
                <a:gd name="connsiteY5" fmla="*/ 0 h 279400"/>
                <a:gd name="connsiteX6" fmla="*/ 225425 w 317500"/>
                <a:gd name="connsiteY6" fmla="*/ 0 h 279400"/>
                <a:gd name="connsiteX7" fmla="*/ 146685 w 317500"/>
                <a:gd name="connsiteY7" fmla="*/ 78740 h 279400"/>
                <a:gd name="connsiteX8" fmla="*/ 146685 w 317500"/>
                <a:gd name="connsiteY8" fmla="*/ 205740 h 279400"/>
                <a:gd name="connsiteX9" fmla="*/ 97155 w 317500"/>
                <a:gd name="connsiteY9" fmla="*/ 255270 h 279400"/>
                <a:gd name="connsiteX10" fmla="*/ 29210 w 317500"/>
                <a:gd name="connsiteY10" fmla="*/ 255270 h 279400"/>
                <a:gd name="connsiteX11" fmla="*/ 29210 w 317500"/>
                <a:gd name="connsiteY11" fmla="*/ 207010 h 279400"/>
                <a:gd name="connsiteX12" fmla="*/ 78740 w 317500"/>
                <a:gd name="connsiteY12" fmla="*/ 157480 h 279400"/>
                <a:gd name="connsiteX13" fmla="*/ 116840 w 317500"/>
                <a:gd name="connsiteY13" fmla="*/ 157480 h 279400"/>
                <a:gd name="connsiteX14" fmla="*/ 128270 w 317500"/>
                <a:gd name="connsiteY14" fmla="*/ 128270 h 279400"/>
                <a:gd name="connsiteX15" fmla="*/ 78740 w 317500"/>
                <a:gd name="connsiteY15" fmla="*/ 128270 h 279400"/>
                <a:gd name="connsiteX16" fmla="*/ 0 w 317500"/>
                <a:gd name="connsiteY16" fmla="*/ 207010 h 279400"/>
                <a:gd name="connsiteX17" fmla="*/ 0 w 317500"/>
                <a:gd name="connsiteY17" fmla="*/ 285115 h 279400"/>
                <a:gd name="connsiteX18" fmla="*/ 96520 w 317500"/>
                <a:gd name="connsiteY18" fmla="*/ 285115 h 279400"/>
                <a:gd name="connsiteX19" fmla="*/ 175260 w 317500"/>
                <a:gd name="connsiteY19" fmla="*/ 206375 h 279400"/>
                <a:gd name="connsiteX20" fmla="*/ 175260 w 317500"/>
                <a:gd name="connsiteY20" fmla="*/ 79375 h 279400"/>
                <a:gd name="connsiteX21" fmla="*/ 224790 w 317500"/>
                <a:gd name="connsiteY21" fmla="*/ 29845 h 279400"/>
                <a:gd name="connsiteX22" fmla="*/ 293370 w 317500"/>
                <a:gd name="connsiteY22" fmla="*/ 29845 h 279400"/>
                <a:gd name="connsiteX23" fmla="*/ 293370 w 317500"/>
                <a:gd name="connsiteY23" fmla="*/ 78740 h 279400"/>
                <a:gd name="connsiteX24" fmla="*/ 243840 w 317500"/>
                <a:gd name="connsiteY24" fmla="*/ 127635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243840" y="127635"/>
                  </a:move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7010"/>
                  </a:lnTo>
                  <a:cubicBezTo>
                    <a:pt x="29210" y="179705"/>
                    <a:pt x="51435" y="157480"/>
                    <a:pt x="78740" y="157480"/>
                  </a:cubicBezTo>
                  <a:lnTo>
                    <a:pt x="116840" y="157480"/>
                  </a:lnTo>
                  <a:lnTo>
                    <a:pt x="128270" y="128270"/>
                  </a:lnTo>
                  <a:lnTo>
                    <a:pt x="78740" y="128270"/>
                  </a:lnTo>
                  <a:cubicBezTo>
                    <a:pt x="34925" y="128270"/>
                    <a:pt x="0" y="163830"/>
                    <a:pt x="0" y="207010"/>
                  </a:cubicBezTo>
                  <a:lnTo>
                    <a:pt x="0" y="285115"/>
                  </a:lnTo>
                  <a:lnTo>
                    <a:pt x="96520" y="285115"/>
                  </a:lnTo>
                  <a:cubicBezTo>
                    <a:pt x="140335" y="285115"/>
                    <a:pt x="175260" y="249555"/>
                    <a:pt x="175260" y="206375"/>
                  </a:cubicBezTo>
                  <a:lnTo>
                    <a:pt x="175260" y="79375"/>
                  </a:lnTo>
                  <a:cubicBezTo>
                    <a:pt x="175260" y="52070"/>
                    <a:pt x="197485" y="29845"/>
                    <a:pt x="224790" y="29845"/>
                  </a:cubicBezTo>
                  <a:lnTo>
                    <a:pt x="293370" y="29845"/>
                  </a:lnTo>
                  <a:lnTo>
                    <a:pt x="293370" y="78740"/>
                  </a:lnTo>
                  <a:cubicBezTo>
                    <a:pt x="293370" y="105410"/>
                    <a:pt x="271145" y="127635"/>
                    <a:pt x="243840" y="127635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9">
              <a:extLst>
                <a:ext uri="{FF2B5EF4-FFF2-40B4-BE49-F238E27FC236}">
                  <a16:creationId xmlns="" xmlns:a16="http://schemas.microsoft.com/office/drawing/2014/main" id="{A21C29F1-25EA-DC4C-90EF-3E2FC557D900}"/>
                </a:ext>
              </a:extLst>
            </p:cNvPr>
            <p:cNvSpPr/>
            <p:nvPr/>
          </p:nvSpPr>
          <p:spPr>
            <a:xfrm>
              <a:off x="6014085" y="2030095"/>
              <a:ext cx="158750" cy="247650"/>
            </a:xfrm>
            <a:custGeom>
              <a:avLst/>
              <a:gdLst>
                <a:gd name="connsiteX0" fmla="*/ 146685 w 158750"/>
                <a:gd name="connsiteY0" fmla="*/ 168910 h 247650"/>
                <a:gd name="connsiteX1" fmla="*/ 97155 w 158750"/>
                <a:gd name="connsiteY1" fmla="*/ 218440 h 247650"/>
                <a:gd name="connsiteX2" fmla="*/ 29210 w 158750"/>
                <a:gd name="connsiteY2" fmla="*/ 218440 h 247650"/>
                <a:gd name="connsiteX3" fmla="*/ 29210 w 158750"/>
                <a:gd name="connsiteY3" fmla="*/ 169545 h 247650"/>
                <a:gd name="connsiteX4" fmla="*/ 78740 w 158750"/>
                <a:gd name="connsiteY4" fmla="*/ 120015 h 247650"/>
                <a:gd name="connsiteX5" fmla="*/ 116840 w 158750"/>
                <a:gd name="connsiteY5" fmla="*/ 120015 h 247650"/>
                <a:gd name="connsiteX6" fmla="*/ 128270 w 158750"/>
                <a:gd name="connsiteY6" fmla="*/ 90805 h 247650"/>
                <a:gd name="connsiteX7" fmla="*/ 78740 w 158750"/>
                <a:gd name="connsiteY7" fmla="*/ 90805 h 247650"/>
                <a:gd name="connsiteX8" fmla="*/ 0 w 158750"/>
                <a:gd name="connsiteY8" fmla="*/ 169545 h 247650"/>
                <a:gd name="connsiteX9" fmla="*/ 0 w 158750"/>
                <a:gd name="connsiteY9" fmla="*/ 247650 h 247650"/>
                <a:gd name="connsiteX10" fmla="*/ 97155 w 158750"/>
                <a:gd name="connsiteY10" fmla="*/ 247650 h 247650"/>
                <a:gd name="connsiteX11" fmla="*/ 158750 w 158750"/>
                <a:gd name="connsiteY11" fmla="*/ 217805 h 247650"/>
                <a:gd name="connsiteX12" fmla="*/ 158750 w 158750"/>
                <a:gd name="connsiteY12" fmla="*/ 0 h 247650"/>
                <a:gd name="connsiteX13" fmla="*/ 146685 w 158750"/>
                <a:gd name="connsiteY13" fmla="*/ 41910 h 247650"/>
                <a:gd name="connsiteX14" fmla="*/ 146685 w 158750"/>
                <a:gd name="connsiteY14" fmla="*/ 16891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750" h="247650">
                  <a:moveTo>
                    <a:pt x="146685" y="168910"/>
                  </a:moveTo>
                  <a:cubicBezTo>
                    <a:pt x="146685" y="196215"/>
                    <a:pt x="124460" y="218440"/>
                    <a:pt x="97155" y="218440"/>
                  </a:cubicBezTo>
                  <a:lnTo>
                    <a:pt x="29210" y="218440"/>
                  </a:lnTo>
                  <a:lnTo>
                    <a:pt x="29210" y="169545"/>
                  </a:lnTo>
                  <a:cubicBezTo>
                    <a:pt x="29210" y="142240"/>
                    <a:pt x="51435" y="120015"/>
                    <a:pt x="78740" y="120015"/>
                  </a:cubicBezTo>
                  <a:lnTo>
                    <a:pt x="116840" y="120015"/>
                  </a:lnTo>
                  <a:lnTo>
                    <a:pt x="128270" y="90805"/>
                  </a:lnTo>
                  <a:lnTo>
                    <a:pt x="78740" y="90805"/>
                  </a:lnTo>
                  <a:cubicBezTo>
                    <a:pt x="34925" y="90805"/>
                    <a:pt x="0" y="126365"/>
                    <a:pt x="0" y="169545"/>
                  </a:cubicBezTo>
                  <a:lnTo>
                    <a:pt x="0" y="247650"/>
                  </a:lnTo>
                  <a:lnTo>
                    <a:pt x="97155" y="247650"/>
                  </a:lnTo>
                  <a:cubicBezTo>
                    <a:pt x="121920" y="247650"/>
                    <a:pt x="144780" y="235585"/>
                    <a:pt x="158750" y="217805"/>
                  </a:cubicBezTo>
                  <a:lnTo>
                    <a:pt x="158750" y="0"/>
                  </a:lnTo>
                  <a:cubicBezTo>
                    <a:pt x="151130" y="12065"/>
                    <a:pt x="146685" y="26670"/>
                    <a:pt x="146685" y="41910"/>
                  </a:cubicBezTo>
                  <a:lnTo>
                    <a:pt x="146685" y="168910"/>
                  </a:ln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60">
              <a:extLst>
                <a:ext uri="{FF2B5EF4-FFF2-40B4-BE49-F238E27FC236}">
                  <a16:creationId xmlns="" xmlns:a16="http://schemas.microsoft.com/office/drawing/2014/main" id="{B52CFC72-668B-1D43-9487-210DB513D221}"/>
                </a:ext>
              </a:extLst>
            </p:cNvPr>
            <p:cNvSpPr/>
            <p:nvPr/>
          </p:nvSpPr>
          <p:spPr>
            <a:xfrm>
              <a:off x="4826635" y="2593340"/>
              <a:ext cx="317500" cy="279400"/>
            </a:xfrm>
            <a:custGeom>
              <a:avLst/>
              <a:gdLst>
                <a:gd name="connsiteX0" fmla="*/ 175895 w 317500"/>
                <a:gd name="connsiteY0" fmla="*/ 205740 h 279400"/>
                <a:gd name="connsiteX1" fmla="*/ 175895 w 317500"/>
                <a:gd name="connsiteY1" fmla="*/ 78740 h 279400"/>
                <a:gd name="connsiteX2" fmla="*/ 225425 w 317500"/>
                <a:gd name="connsiteY2" fmla="*/ 29210 h 279400"/>
                <a:gd name="connsiteX3" fmla="*/ 293370 w 317500"/>
                <a:gd name="connsiteY3" fmla="*/ 29210 h 279400"/>
                <a:gd name="connsiteX4" fmla="*/ 293370 w 317500"/>
                <a:gd name="connsiteY4" fmla="*/ 78105 h 279400"/>
                <a:gd name="connsiteX5" fmla="*/ 243840 w 317500"/>
                <a:gd name="connsiteY5" fmla="*/ 127635 h 279400"/>
                <a:gd name="connsiteX6" fmla="*/ 205740 w 317500"/>
                <a:gd name="connsiteY6" fmla="*/ 127635 h 279400"/>
                <a:gd name="connsiteX7" fmla="*/ 194310 w 317500"/>
                <a:gd name="connsiteY7" fmla="*/ 156845 h 279400"/>
                <a:gd name="connsiteX8" fmla="*/ 243840 w 317500"/>
                <a:gd name="connsiteY8" fmla="*/ 156845 h 279400"/>
                <a:gd name="connsiteX9" fmla="*/ 322580 w 317500"/>
                <a:gd name="connsiteY9" fmla="*/ 78105 h 279400"/>
                <a:gd name="connsiteX10" fmla="*/ 322580 w 317500"/>
                <a:gd name="connsiteY10" fmla="*/ 0 h 279400"/>
                <a:gd name="connsiteX11" fmla="*/ 225425 w 317500"/>
                <a:gd name="connsiteY11" fmla="*/ 0 h 279400"/>
                <a:gd name="connsiteX12" fmla="*/ 146685 w 317500"/>
                <a:gd name="connsiteY12" fmla="*/ 78740 h 279400"/>
                <a:gd name="connsiteX13" fmla="*/ 146685 w 317500"/>
                <a:gd name="connsiteY13" fmla="*/ 205740 h 279400"/>
                <a:gd name="connsiteX14" fmla="*/ 97155 w 317500"/>
                <a:gd name="connsiteY14" fmla="*/ 255270 h 279400"/>
                <a:gd name="connsiteX15" fmla="*/ 29210 w 317500"/>
                <a:gd name="connsiteY15" fmla="*/ 255270 h 279400"/>
                <a:gd name="connsiteX16" fmla="*/ 29210 w 317500"/>
                <a:gd name="connsiteY16" fmla="*/ 206375 h 279400"/>
                <a:gd name="connsiteX17" fmla="*/ 78740 w 317500"/>
                <a:gd name="connsiteY17" fmla="*/ 156845 h 279400"/>
                <a:gd name="connsiteX18" fmla="*/ 116840 w 317500"/>
                <a:gd name="connsiteY18" fmla="*/ 156845 h 279400"/>
                <a:gd name="connsiteX19" fmla="*/ 128270 w 317500"/>
                <a:gd name="connsiteY19" fmla="*/ 127635 h 279400"/>
                <a:gd name="connsiteX20" fmla="*/ 78740 w 317500"/>
                <a:gd name="connsiteY20" fmla="*/ 127635 h 279400"/>
                <a:gd name="connsiteX21" fmla="*/ 0 w 317500"/>
                <a:gd name="connsiteY21" fmla="*/ 206375 h 279400"/>
                <a:gd name="connsiteX22" fmla="*/ 0 w 317500"/>
                <a:gd name="connsiteY22" fmla="*/ 284480 h 279400"/>
                <a:gd name="connsiteX23" fmla="*/ 97155 w 317500"/>
                <a:gd name="connsiteY23" fmla="*/ 284480 h 279400"/>
                <a:gd name="connsiteX24" fmla="*/ 175895 w 317500"/>
                <a:gd name="connsiteY24" fmla="*/ 20574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7500" h="279400">
                  <a:moveTo>
                    <a:pt x="175895" y="205740"/>
                  </a:moveTo>
                  <a:lnTo>
                    <a:pt x="175895" y="78740"/>
                  </a:lnTo>
                  <a:cubicBezTo>
                    <a:pt x="175895" y="51435"/>
                    <a:pt x="198120" y="29210"/>
                    <a:pt x="225425" y="29210"/>
                  </a:cubicBezTo>
                  <a:lnTo>
                    <a:pt x="293370" y="29210"/>
                  </a:lnTo>
                  <a:lnTo>
                    <a:pt x="293370" y="78105"/>
                  </a:lnTo>
                  <a:cubicBezTo>
                    <a:pt x="293370" y="105410"/>
                    <a:pt x="271145" y="127635"/>
                    <a:pt x="243840" y="127635"/>
                  </a:cubicBezTo>
                  <a:lnTo>
                    <a:pt x="205740" y="127635"/>
                  </a:lnTo>
                  <a:lnTo>
                    <a:pt x="194310" y="156845"/>
                  </a:lnTo>
                  <a:lnTo>
                    <a:pt x="243840" y="156845"/>
                  </a:lnTo>
                  <a:cubicBezTo>
                    <a:pt x="287655" y="156845"/>
                    <a:pt x="322580" y="121285"/>
                    <a:pt x="322580" y="78105"/>
                  </a:cubicBezTo>
                  <a:lnTo>
                    <a:pt x="322580" y="0"/>
                  </a:lnTo>
                  <a:lnTo>
                    <a:pt x="225425" y="0"/>
                  </a:lnTo>
                  <a:cubicBezTo>
                    <a:pt x="181610" y="0"/>
                    <a:pt x="146685" y="35560"/>
                    <a:pt x="146685" y="78740"/>
                  </a:cubicBezTo>
                  <a:lnTo>
                    <a:pt x="146685" y="205740"/>
                  </a:lnTo>
                  <a:cubicBezTo>
                    <a:pt x="146685" y="233045"/>
                    <a:pt x="124460" y="255270"/>
                    <a:pt x="97155" y="255270"/>
                  </a:cubicBezTo>
                  <a:lnTo>
                    <a:pt x="29210" y="255270"/>
                  </a:lnTo>
                  <a:lnTo>
                    <a:pt x="29210" y="206375"/>
                  </a:lnTo>
                  <a:cubicBezTo>
                    <a:pt x="29210" y="179070"/>
                    <a:pt x="51435" y="156845"/>
                    <a:pt x="78740" y="156845"/>
                  </a:cubicBezTo>
                  <a:lnTo>
                    <a:pt x="116840" y="156845"/>
                  </a:lnTo>
                  <a:lnTo>
                    <a:pt x="128270" y="127635"/>
                  </a:lnTo>
                  <a:lnTo>
                    <a:pt x="78740" y="127635"/>
                  </a:lnTo>
                  <a:cubicBezTo>
                    <a:pt x="34925" y="127635"/>
                    <a:pt x="0" y="163195"/>
                    <a:pt x="0" y="206375"/>
                  </a:cubicBezTo>
                  <a:lnTo>
                    <a:pt x="0" y="284480"/>
                  </a:lnTo>
                  <a:lnTo>
                    <a:pt x="97155" y="284480"/>
                  </a:lnTo>
                  <a:cubicBezTo>
                    <a:pt x="140335" y="284480"/>
                    <a:pt x="175895" y="249555"/>
                    <a:pt x="175895" y="205740"/>
                  </a:cubicBezTo>
                  <a:close/>
                </a:path>
              </a:pathLst>
            </a:custGeom>
            <a:solidFill>
              <a:srgbClr val="D1D4D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61">
              <a:extLst>
                <a:ext uri="{FF2B5EF4-FFF2-40B4-BE49-F238E27FC236}">
                  <a16:creationId xmlns="" xmlns:a16="http://schemas.microsoft.com/office/drawing/2014/main" id="{11BCB5E6-3907-9C41-B60A-286B268C4FAE}"/>
                </a:ext>
              </a:extLst>
            </p:cNvPr>
            <p:cNvSpPr/>
            <p:nvPr/>
          </p:nvSpPr>
          <p:spPr>
            <a:xfrm>
              <a:off x="5659120" y="3222625"/>
              <a:ext cx="114300" cy="6350"/>
            </a:xfrm>
            <a:custGeom>
              <a:avLst/>
              <a:gdLst>
                <a:gd name="connsiteX0" fmla="*/ 22225 w 114300"/>
                <a:gd name="connsiteY0" fmla="*/ 0 h 0"/>
                <a:gd name="connsiteX1" fmla="*/ 0 w 114300"/>
                <a:gd name="connsiteY1" fmla="*/ 3175 h 0"/>
                <a:gd name="connsiteX2" fmla="*/ 120015 w 114300"/>
                <a:gd name="connsiteY2" fmla="*/ 3175 h 0"/>
                <a:gd name="connsiteX3" fmla="*/ 120015 w 114300"/>
                <a:gd name="connsiteY3" fmla="*/ 0 h 0"/>
                <a:gd name="connsiteX4" fmla="*/ 22225 w 11430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>
                  <a:moveTo>
                    <a:pt x="22225" y="0"/>
                  </a:moveTo>
                  <a:cubicBezTo>
                    <a:pt x="14605" y="0"/>
                    <a:pt x="6985" y="1270"/>
                    <a:pt x="0" y="3175"/>
                  </a:cubicBezTo>
                  <a:lnTo>
                    <a:pt x="120015" y="3175"/>
                  </a:lnTo>
                  <a:lnTo>
                    <a:pt x="120015" y="0"/>
                  </a:lnTo>
                  <a:lnTo>
                    <a:pt x="22225" y="0"/>
                  </a:lnTo>
                  <a:close/>
                </a:path>
              </a:pathLst>
            </a:custGeom>
            <a:solidFill>
              <a:srgbClr val="A2A8AD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0608" y="14824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>
                <a:solidFill>
                  <a:srgbClr val="32404B"/>
                </a:solidFill>
              </a:rPr>
              <a:t>Максим Кириллов</a:t>
            </a:r>
            <a:r>
              <a:rPr lang="ru-RU" sz="1800" dirty="0" smtClean="0">
                <a:solidFill>
                  <a:srgbClr val="32404B"/>
                </a:solidFill>
              </a:rPr>
              <a:t/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Исполнительный директор, директор административного департамента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32404B"/>
                </a:solidFill>
              </a:rPr>
              <a:t/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             </a:t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Россия,  Москва </a:t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Ул. Двинцев,  д. 12. «БЦ Двинцев, блок А»</a:t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Тел. +7 (495) 783-4600 (доб. 11210)</a:t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e-</a:t>
            </a:r>
            <a:r>
              <a:rPr lang="ru-RU" sz="1800" dirty="0" err="1" smtClean="0">
                <a:solidFill>
                  <a:srgbClr val="32404B"/>
                </a:solidFill>
              </a:rPr>
              <a:t>mail</a:t>
            </a:r>
            <a:r>
              <a:rPr lang="ru-RU" sz="1800" dirty="0" smtClean="0">
                <a:solidFill>
                  <a:srgbClr val="32404B"/>
                </a:solidFill>
              </a:rPr>
              <a:t>: mkirillov@rencredit.ru</a:t>
            </a:r>
            <a:br>
              <a:rPr lang="ru-RU" sz="1800" dirty="0" smtClean="0">
                <a:solidFill>
                  <a:srgbClr val="32404B"/>
                </a:solidFill>
              </a:rPr>
            </a:br>
            <a:r>
              <a:rPr lang="ru-RU" sz="1800" dirty="0" smtClean="0">
                <a:solidFill>
                  <a:srgbClr val="32404B"/>
                </a:solidFill>
              </a:rPr>
              <a:t>www.rencredit.ru</a:t>
            </a:r>
            <a:endParaRPr lang="ru-RU" sz="1800" dirty="0">
              <a:solidFill>
                <a:srgbClr val="32404B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34" y="3750497"/>
            <a:ext cx="2870199" cy="875855"/>
          </a:xfrm>
          <a:prstGeom prst="rect">
            <a:avLst/>
          </a:prstGeom>
        </p:spPr>
      </p:pic>
      <p:sp>
        <p:nvSpPr>
          <p:cNvPr id="64" name="Рисунок 4">
            <a:extLst>
              <a:ext uri="{FF2B5EF4-FFF2-40B4-BE49-F238E27FC236}">
                <a16:creationId xmlns="" xmlns:a16="http://schemas.microsoft.com/office/drawing/2014/main" id="{E62875A6-7A63-8244-AD40-A2A58213CF76}"/>
              </a:ext>
            </a:extLst>
          </p:cNvPr>
          <p:cNvSpPr/>
          <p:nvPr/>
        </p:nvSpPr>
        <p:spPr>
          <a:xfrm>
            <a:off x="10958206" y="370191"/>
            <a:ext cx="619126" cy="722898"/>
          </a:xfrm>
          <a:custGeom>
            <a:avLst/>
            <a:gdLst>
              <a:gd name="connsiteX0" fmla="*/ 117302 w 703258"/>
              <a:gd name="connsiteY0" fmla="*/ 821130 h 821129"/>
              <a:gd name="connsiteX1" fmla="*/ 0 w 703258"/>
              <a:gd name="connsiteY1" fmla="*/ 821130 h 821129"/>
              <a:gd name="connsiteX2" fmla="*/ 0 w 703258"/>
              <a:gd name="connsiteY2" fmla="*/ 315254 h 821129"/>
              <a:gd name="connsiteX3" fmla="*/ 315254 w 703258"/>
              <a:gd name="connsiteY3" fmla="*/ 0 h 821129"/>
              <a:gd name="connsiteX4" fmla="*/ 703828 w 703258"/>
              <a:gd name="connsiteY4" fmla="*/ 0 h 821129"/>
              <a:gd name="connsiteX5" fmla="*/ 703828 w 703258"/>
              <a:gd name="connsiteY5" fmla="*/ 311778 h 821129"/>
              <a:gd name="connsiteX6" fmla="*/ 388573 w 703258"/>
              <a:gd name="connsiteY6" fmla="*/ 627032 h 821129"/>
              <a:gd name="connsiteX7" fmla="*/ 191813 w 703258"/>
              <a:gd name="connsiteY7" fmla="*/ 627032 h 821129"/>
              <a:gd name="connsiteX8" fmla="*/ 236697 w 703258"/>
              <a:gd name="connsiteY8" fmla="*/ 509730 h 821129"/>
              <a:gd name="connsiteX9" fmla="*/ 388573 w 703258"/>
              <a:gd name="connsiteY9" fmla="*/ 509730 h 821129"/>
              <a:gd name="connsiteX10" fmla="*/ 586525 w 703258"/>
              <a:gd name="connsiteY10" fmla="*/ 311778 h 821129"/>
              <a:gd name="connsiteX11" fmla="*/ 586525 w 703258"/>
              <a:gd name="connsiteY11" fmla="*/ 117302 h 821129"/>
              <a:gd name="connsiteX12" fmla="*/ 315254 w 703258"/>
              <a:gd name="connsiteY12" fmla="*/ 117302 h 821129"/>
              <a:gd name="connsiteX13" fmla="*/ 117302 w 703258"/>
              <a:gd name="connsiteY13" fmla="*/ 315254 h 821129"/>
              <a:gd name="connsiteX14" fmla="*/ 117302 w 703258"/>
              <a:gd name="connsiteY14" fmla="*/ 821130 h 82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3258" h="821129">
                <a:moveTo>
                  <a:pt x="117302" y="821130"/>
                </a:moveTo>
                <a:lnTo>
                  <a:pt x="0" y="821130"/>
                </a:lnTo>
                <a:lnTo>
                  <a:pt x="0" y="315254"/>
                </a:lnTo>
                <a:cubicBezTo>
                  <a:pt x="0" y="141420"/>
                  <a:pt x="141426" y="0"/>
                  <a:pt x="315254" y="0"/>
                </a:cubicBezTo>
                <a:lnTo>
                  <a:pt x="703828" y="0"/>
                </a:lnTo>
                <a:lnTo>
                  <a:pt x="703828" y="311778"/>
                </a:lnTo>
                <a:cubicBezTo>
                  <a:pt x="703828" y="485612"/>
                  <a:pt x="562401" y="627032"/>
                  <a:pt x="388573" y="627032"/>
                </a:cubicBezTo>
                <a:lnTo>
                  <a:pt x="191813" y="627032"/>
                </a:lnTo>
                <a:lnTo>
                  <a:pt x="236697" y="509730"/>
                </a:lnTo>
                <a:lnTo>
                  <a:pt x="388573" y="509730"/>
                </a:lnTo>
                <a:cubicBezTo>
                  <a:pt x="497724" y="509730"/>
                  <a:pt x="586525" y="420928"/>
                  <a:pt x="586525" y="311778"/>
                </a:cubicBezTo>
                <a:lnTo>
                  <a:pt x="586525" y="117302"/>
                </a:lnTo>
                <a:lnTo>
                  <a:pt x="315254" y="117302"/>
                </a:lnTo>
                <a:cubicBezTo>
                  <a:pt x="206104" y="117302"/>
                  <a:pt x="117302" y="206104"/>
                  <a:pt x="117302" y="315254"/>
                </a:cubicBezTo>
                <a:lnTo>
                  <a:pt x="117302" y="821130"/>
                </a:lnTo>
                <a:close/>
              </a:path>
            </a:pathLst>
          </a:custGeom>
          <a:gradFill flip="none" rotWithShape="1">
            <a:gsLst>
              <a:gs pos="0">
                <a:srgbClr val="E3448A"/>
              </a:gs>
              <a:gs pos="100000">
                <a:srgbClr val="D6005E"/>
              </a:gs>
            </a:gsLst>
            <a:path path="circle">
              <a:fillToRect l="100000" b="100000"/>
            </a:path>
            <a:tileRect t="-100000" r="-100000"/>
          </a:gradFill>
          <a:ln w="65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189</Words>
  <Application>Microsoft Office PowerPoint</Application>
  <PresentationFormat>Широкоэкранный</PresentationFormat>
  <Paragraphs>92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Один из лидирующих банков сектора потребительского кредитования в России</vt:lpstr>
      <vt:lpstr>Тренды</vt:lpstr>
      <vt:lpstr>Тренды</vt:lpstr>
      <vt:lpstr>Тренды</vt:lpstr>
      <vt:lpstr>Приоритеты</vt:lpstr>
      <vt:lpstr>Презентация PowerPoint</vt:lpstr>
    </vt:vector>
  </TitlesOfParts>
  <Company>CB "Renaissance Capital" (LLC)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Kirillov, Maksim</dc:creator>
  <cp:lastModifiedBy>Kirillov, Maksim</cp:lastModifiedBy>
  <cp:revision>42</cp:revision>
  <dcterms:created xsi:type="dcterms:W3CDTF">2019-04-16T07:54:10Z</dcterms:created>
  <dcterms:modified xsi:type="dcterms:W3CDTF">2019-05-13T12:25:24Z</dcterms:modified>
</cp:coreProperties>
</file>