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96" r:id="rId1"/>
  </p:sldMasterIdLst>
  <p:notesMasterIdLst>
    <p:notesMasterId r:id="rId28"/>
  </p:notes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3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A904-502E-4B0F-9BB8-4FB25C5E48B2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AD56E-FE2D-46EC-915F-AA5D504F2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6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95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1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94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02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3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3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8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4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91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2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E5E34-A72F-4761-8134-848769FB7FEE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F6875-35F3-4F85-9C1F-B3DB08A8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02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Desktop\Downloads\Презентация СерЦентров JPEG\Презентация СерЦентров JPEG\Untitled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Ирина\Desktop\Downloads\Презентация СерЦентров JPEG\Презентация СерЦентров JPEG\Untitle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Ирина\Desktop\Downloads\Презентация СерЦентров JPEG\Презентация СерЦентров JPEG\Untitled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0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Downloads\Презентация СерЦентров JPEG\Презентация СерЦентров JPEG\Untitled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Ирина\Desktop\Downloads\Презентация СерЦентров JPEG\Презентация СерЦентров JPEG\Untitled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4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C:\Users\Ирина\Desktop\Downloads\Презентация СерЦентров JPEG\Презентация СерЦентров JPEG\Untitled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4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Ирина\Desktop\Downloads\Презентация СерЦентров JPEG\Презентация СерЦентров JPEG\Untitled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Ирина\Desktop\Downloads\Презентация СерЦентров JPEG\Презентация СерЦентров JPEG\Untitled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1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Ирина\Desktop\Downloads\Презентация СерЦентров JPEG\Презентация СерЦентров JPEG\Untitled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9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Ирина\Desktop\Downloads\Презентация СерЦентров JPEG\Презентация СерЦентров JPEG\Untitled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28" descr="C:\Users\Ирина\Desktop\Downloads\Презентация СерЦентров JPEG\Презентация СерЦентров JPEG\Untitled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9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рина\Desktop\Downloads\Презентация СерЦентров JPEG\Презентация СерЦентров JPEG\Untitled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Ирина\Desktop\Downloads\Презентация СерЦентров JPEG\Презентация СерЦентров JPEG\Untitled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5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Ирина\Desktop\Downloads\Презентация СерЦентров JPEG\Презентация СерЦентров JPEG\Untitled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05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Ирина\Desktop\Downloads\Презентация СерЦентров JPEG\Презентация СерЦентров JPEG\Untitle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5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Ирина\Desktop\Downloads\Презентация СерЦентров JPEG\Презентация СерЦентров JPEG\Untitled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Ирина\Desktop\Downloads\Презентация СерЦентров JPEG\Презентация СерЦентров JPEG\Untitled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Ирина\Desktop\Downloads\Презентация СерЦентров JPEG\Презентация СерЦентров JPEG\Untitled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6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Ирина\Desktop\Downloads\Презентация СерЦентров JPEG\Презентация СерЦентров JPEG\Untitled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4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ина\Desktop\Downloads\Презентация СерЦентров JPEG\Презентация СерЦентров JPEG\Untitled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ина\Desktop\Downloads\Презентация СерЦентров JPEG\Презентация СерЦентров JPEG\Untitled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83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рина\Desktop\Downloads\Презентация СерЦентров JPEG\Презентация СерЦентров JPEG\Untitled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1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рина\Desktop\Downloads\Презентация СерЦентров JPEG\Презентация СерЦентров JPEG\Untitled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91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Ирина\Desktop\Downloads\Презентация СерЦентров JPEG\Презентация СерЦентров JPEG\Untitled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Ирина\Desktop\Downloads\Презентация СерЦентров JPEG\Презентация СерЦентров JPEG\Untitled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Desktop\Downloads\Презентация СерЦентров JPEG\Презентация СерЦентров JPEG\Untitled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53975"/>
            <a:ext cx="9240838" cy="6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</TotalTime>
  <Words>0</Words>
  <Application>Microsoft Office PowerPoint</Application>
  <PresentationFormat>Экран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137</cp:revision>
  <dcterms:created xsi:type="dcterms:W3CDTF">2013-01-30T12:55:03Z</dcterms:created>
  <dcterms:modified xsi:type="dcterms:W3CDTF">2013-05-20T07:09:25Z</dcterms:modified>
</cp:coreProperties>
</file>