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0" r:id="rId2"/>
    <p:sldId id="323" r:id="rId3"/>
    <p:sldId id="324" r:id="rId4"/>
    <p:sldId id="325" r:id="rId5"/>
    <p:sldId id="326" r:id="rId6"/>
    <p:sldId id="327" r:id="rId7"/>
    <p:sldId id="328" r:id="rId8"/>
    <p:sldId id="322" r:id="rId9"/>
    <p:sldId id="318" r:id="rId10"/>
    <p:sldId id="290" r:id="rId11"/>
    <p:sldId id="306" r:id="rId12"/>
    <p:sldId id="296" r:id="rId13"/>
    <p:sldId id="272" r:id="rId14"/>
    <p:sldId id="308" r:id="rId15"/>
    <p:sldId id="311" r:id="rId16"/>
    <p:sldId id="310" r:id="rId17"/>
    <p:sldId id="312" r:id="rId18"/>
    <p:sldId id="299" r:id="rId19"/>
    <p:sldId id="316" r:id="rId20"/>
    <p:sldId id="317" r:id="rId21"/>
    <p:sldId id="300" r:id="rId22"/>
    <p:sldId id="313" r:id="rId23"/>
    <p:sldId id="314" r:id="rId24"/>
    <p:sldId id="297" r:id="rId25"/>
    <p:sldId id="321" r:id="rId26"/>
    <p:sldId id="320" r:id="rId27"/>
    <p:sldId id="26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098126"/>
    <a:srgbClr val="087221"/>
    <a:srgbClr val="0B972C"/>
    <a:srgbClr val="0C9C2E"/>
    <a:srgbClr val="FF0000"/>
    <a:srgbClr val="FF6666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7" autoAdjust="0"/>
    <p:restoredTop sz="80492" autoAdjust="0"/>
  </p:normalViewPr>
  <p:slideViewPr>
    <p:cSldViewPr>
      <p:cViewPr>
        <p:scale>
          <a:sx n="80" d="100"/>
          <a:sy n="80" d="100"/>
        </p:scale>
        <p:origin x="-1242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Данные</a:t>
            </a:r>
            <a:r>
              <a:rPr lang="ru-RU" sz="1800" baseline="0" dirty="0" smtClean="0"/>
              <a:t> </a:t>
            </a:r>
            <a:r>
              <a:rPr lang="en-US" sz="1800" baseline="0" dirty="0" err="1" smtClean="0"/>
              <a:t>Photizo</a:t>
            </a:r>
            <a:r>
              <a:rPr lang="en-US" sz="1800" baseline="0" dirty="0" smtClean="0"/>
              <a:t> Group</a:t>
            </a:r>
            <a:endParaRPr lang="ru-RU" sz="1800" dirty="0"/>
          </a:p>
        </c:rich>
      </c:tx>
    </c:title>
    <c:plotArea>
      <c:layout/>
      <c:areaChart>
        <c:grouping val="standard"/>
        <c:ser>
          <c:idx val="0"/>
          <c:order val="0"/>
          <c:tx>
            <c:strRef>
              <c:f>Лист1!$A$3</c:f>
              <c:strCache>
                <c:ptCount val="1"/>
                <c:pt idx="0">
                  <c:v>Традиционная модель</c:v>
                </c:pt>
              </c:strCache>
            </c:strRef>
          </c:tx>
          <c:spPr>
            <a:solidFill>
              <a:srgbClr val="FF0000">
                <a:alpha val="89000"/>
              </a:srgbClr>
            </a:solidFill>
          </c:spPr>
          <c:cat>
            <c:numRef>
              <c:f>Лист1!$B$2:$K$2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Лист1!$B$3:$K$3</c:f>
              <c:numCache>
                <c:formatCode>General</c:formatCode>
                <c:ptCount val="10"/>
                <c:pt idx="0">
                  <c:v>95</c:v>
                </c:pt>
                <c:pt idx="1">
                  <c:v>101</c:v>
                </c:pt>
                <c:pt idx="2">
                  <c:v>108</c:v>
                </c:pt>
                <c:pt idx="3">
                  <c:v>104</c:v>
                </c:pt>
                <c:pt idx="4">
                  <c:v>107</c:v>
                </c:pt>
                <c:pt idx="5">
                  <c:v>109</c:v>
                </c:pt>
                <c:pt idx="6">
                  <c:v>111</c:v>
                </c:pt>
                <c:pt idx="7">
                  <c:v>113</c:v>
                </c:pt>
                <c:pt idx="8">
                  <c:v>120</c:v>
                </c:pt>
                <c:pt idx="9">
                  <c:v>130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MPS модель</c:v>
                </c:pt>
              </c:strCache>
            </c:strRef>
          </c:tx>
          <c:spPr>
            <a:solidFill>
              <a:srgbClr val="008000"/>
            </a:solidFill>
          </c:spPr>
          <c:cat>
            <c:numRef>
              <c:f>Лист1!$B$2:$K$2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Лист1!$B$4:$K$4</c:f>
              <c:numCache>
                <c:formatCode>General</c:formatCode>
                <c:ptCount val="10"/>
                <c:pt idx="0">
                  <c:v>7</c:v>
                </c:pt>
                <c:pt idx="1">
                  <c:v>10</c:v>
                </c:pt>
                <c:pt idx="2">
                  <c:v>16</c:v>
                </c:pt>
                <c:pt idx="3">
                  <c:v>24</c:v>
                </c:pt>
                <c:pt idx="4">
                  <c:v>32</c:v>
                </c:pt>
                <c:pt idx="5">
                  <c:v>38</c:v>
                </c:pt>
                <c:pt idx="6">
                  <c:v>46</c:v>
                </c:pt>
                <c:pt idx="7">
                  <c:v>56</c:v>
                </c:pt>
                <c:pt idx="8">
                  <c:v>67</c:v>
                </c:pt>
                <c:pt idx="9">
                  <c:v>78</c:v>
                </c:pt>
              </c:numCache>
            </c:numRef>
          </c:val>
        </c:ser>
        <c:axId val="91281280"/>
        <c:axId val="91282816"/>
      </c:areaChart>
      <c:catAx>
        <c:axId val="91281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1282816"/>
        <c:crosses val="autoZero"/>
        <c:auto val="1"/>
        <c:lblAlgn val="ctr"/>
        <c:lblOffset val="100"/>
      </c:catAx>
      <c:valAx>
        <c:axId val="91282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dirty="0" smtClean="0"/>
                  <a:t>USD,</a:t>
                </a:r>
                <a:r>
                  <a:rPr lang="en-US" sz="1200" b="0" baseline="0" dirty="0" smtClean="0"/>
                  <a:t> Billi</a:t>
                </a:r>
                <a:r>
                  <a:rPr lang="en-US" sz="1200" b="0" dirty="0" smtClean="0"/>
                  <a:t>ons</a:t>
                </a:r>
                <a:endParaRPr lang="ru-RU" sz="1200" b="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1281280"/>
        <c:crosses val="autoZero"/>
        <c:crossBetween val="midCat"/>
      </c:valAx>
    </c:plotArea>
    <c:legend>
      <c:legendPos val="b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Данные</a:t>
            </a:r>
            <a:r>
              <a:rPr lang="ru-RU" baseline="0" dirty="0" smtClean="0">
                <a:solidFill>
                  <a:srgbClr val="FFFFFF"/>
                </a:solidFill>
              </a:rPr>
              <a:t> </a:t>
            </a:r>
            <a:r>
              <a:rPr lang="en-US" baseline="0" dirty="0" smtClean="0">
                <a:solidFill>
                  <a:srgbClr val="FFFFFF"/>
                </a:solidFill>
              </a:rPr>
              <a:t>Xerox Russia</a:t>
            </a:r>
            <a:endParaRPr lang="ru-RU" dirty="0">
              <a:solidFill>
                <a:srgbClr val="FFFFFF"/>
              </a:solidFill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3366FF"/>
            </a:solidFill>
          </c:spPr>
          <c:val>
            <c:numRef>
              <c:f>Лист1!$B$2</c:f>
              <c:numCache>
                <c:formatCode>#,##0</c:formatCode>
                <c:ptCount val="1"/>
                <c:pt idx="0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Лист1!$B$3</c:f>
              <c:numCache>
                <c:formatCode>#,##0</c:formatCode>
                <c:ptCount val="1"/>
                <c:pt idx="0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8000"/>
            </a:solidFill>
          </c:spPr>
          <c:val>
            <c:numRef>
              <c:f>Лист1!$B$4</c:f>
              <c:numCache>
                <c:formatCode>#,##0</c:formatCode>
                <c:ptCount val="1"/>
                <c:pt idx="0">
                  <c:v>41.54</c:v>
                </c:pt>
              </c:numCache>
            </c:numRef>
          </c:val>
        </c:ser>
        <c:axId val="44838272"/>
        <c:axId val="44856448"/>
      </c:barChart>
      <c:catAx>
        <c:axId val="44838272"/>
        <c:scaling>
          <c:orientation val="minMax"/>
        </c:scaling>
        <c:delete val="1"/>
        <c:axPos val="b"/>
        <c:tickLblPos val="none"/>
        <c:crossAx val="44856448"/>
        <c:crosses val="autoZero"/>
        <c:auto val="1"/>
        <c:lblAlgn val="ctr"/>
        <c:lblOffset val="100"/>
      </c:catAx>
      <c:valAx>
        <c:axId val="44856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smtClean="0">
                    <a:solidFill>
                      <a:srgbClr val="FFFFFF"/>
                    </a:solidFill>
                  </a:rPr>
                  <a:t>USD,</a:t>
                </a:r>
                <a:r>
                  <a:rPr lang="ru-RU" sz="1200" baseline="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baseline="0" dirty="0" smtClean="0">
                    <a:solidFill>
                      <a:srgbClr val="FFFFFF"/>
                    </a:solidFill>
                  </a:rPr>
                  <a:t>millions</a:t>
                </a:r>
                <a:endParaRPr lang="ru-RU" sz="1200" dirty="0">
                  <a:solidFill>
                    <a:srgbClr val="FFFFFF"/>
                  </a:solidFill>
                </a:endParaRPr>
              </a:p>
            </c:rich>
          </c:tx>
          <c:layout>
            <c:manualLayout>
              <c:xMode val="edge"/>
              <c:yMode val="edge"/>
              <c:x val="1.9672303822984401E-2"/>
              <c:y val="0.42313440764017801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44838272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2EA62-FA64-482B-8CB0-CCF1B93D967B}" type="doc">
      <dgm:prSet loTypeId="urn:microsoft.com/office/officeart/2005/8/layout/pyramid2" loCatId="pyramid" qsTypeId="urn:microsoft.com/office/officeart/2005/8/quickstyle/simple4" qsCatId="simple" csTypeId="urn:microsoft.com/office/officeart/2005/8/colors/accent6_2" csCatId="accent6" phldr="1"/>
      <dgm:spPr/>
    </dgm:pt>
    <dgm:pt modelId="{8184DE2B-1EFC-4C0D-905B-758FBD9B5519}">
      <dgm:prSet phldrT="[Текст]"/>
      <dgm:spPr/>
      <dgm:t>
        <a:bodyPr/>
        <a:lstStyle/>
        <a:p>
          <a:r>
            <a:rPr lang="ru-RU" dirty="0" smtClean="0"/>
            <a:t>Оптимизация процессов печати</a:t>
          </a:r>
          <a:endParaRPr lang="ru-RU" dirty="0"/>
        </a:p>
      </dgm:t>
    </dgm:pt>
    <dgm:pt modelId="{E598CE92-BE78-4439-BC6B-FB985AB4563D}" type="parTrans" cxnId="{8E434668-F7B8-4E24-A386-9B50BA92D7F3}">
      <dgm:prSet/>
      <dgm:spPr/>
      <dgm:t>
        <a:bodyPr/>
        <a:lstStyle/>
        <a:p>
          <a:endParaRPr lang="ru-RU"/>
        </a:p>
      </dgm:t>
    </dgm:pt>
    <dgm:pt modelId="{5FD412E0-9015-432D-8129-CFB8C28888D9}" type="sibTrans" cxnId="{8E434668-F7B8-4E24-A386-9B50BA92D7F3}">
      <dgm:prSet/>
      <dgm:spPr/>
      <dgm:t>
        <a:bodyPr/>
        <a:lstStyle/>
        <a:p>
          <a:endParaRPr lang="ru-RU"/>
        </a:p>
      </dgm:t>
    </dgm:pt>
    <dgm:pt modelId="{DD243828-4516-47D9-8E76-18830BAB1900}">
      <dgm:prSet phldrT="[Текст]"/>
      <dgm:spPr/>
      <dgm:t>
        <a:bodyPr/>
        <a:lstStyle/>
        <a:p>
          <a:r>
            <a:rPr lang="ru-RU" dirty="0" smtClean="0"/>
            <a:t>Оптимизация печатающей  инфраструктуры</a:t>
          </a:r>
          <a:endParaRPr lang="ru-RU" dirty="0"/>
        </a:p>
      </dgm:t>
    </dgm:pt>
    <dgm:pt modelId="{797A8A24-A870-40A0-99D8-32F6641C19BE}" type="parTrans" cxnId="{CC9BC696-4D36-40BF-92F4-0960FC88B59C}">
      <dgm:prSet/>
      <dgm:spPr/>
      <dgm:t>
        <a:bodyPr/>
        <a:lstStyle/>
        <a:p>
          <a:endParaRPr lang="ru-RU"/>
        </a:p>
      </dgm:t>
    </dgm:pt>
    <dgm:pt modelId="{2A2F295F-48F3-4982-BC7B-F060F7A9338D}" type="sibTrans" cxnId="{CC9BC696-4D36-40BF-92F4-0960FC88B59C}">
      <dgm:prSet/>
      <dgm:spPr/>
      <dgm:t>
        <a:bodyPr/>
        <a:lstStyle/>
        <a:p>
          <a:endParaRPr lang="ru-RU"/>
        </a:p>
      </dgm:t>
    </dgm:pt>
    <dgm:pt modelId="{9C066C39-09CF-48E9-B8AC-38919904586B}">
      <dgm:prSet phldrT="[Текст]"/>
      <dgm:spPr/>
      <dgm:t>
        <a:bodyPr/>
        <a:lstStyle/>
        <a:p>
          <a:r>
            <a:rPr lang="ru-RU" dirty="0" smtClean="0"/>
            <a:t>Контроль печати</a:t>
          </a:r>
          <a:endParaRPr lang="ru-RU" dirty="0"/>
        </a:p>
      </dgm:t>
    </dgm:pt>
    <dgm:pt modelId="{0EE7CAC2-8120-4554-BA2C-E023610265B0}" type="parTrans" cxnId="{88958D9D-8FD0-4A20-90AB-F5317BD90E24}">
      <dgm:prSet/>
      <dgm:spPr/>
      <dgm:t>
        <a:bodyPr/>
        <a:lstStyle/>
        <a:p>
          <a:endParaRPr lang="ru-RU"/>
        </a:p>
      </dgm:t>
    </dgm:pt>
    <dgm:pt modelId="{AA56FFE5-9D24-44BD-92CB-E25E9CC0209B}" type="sibTrans" cxnId="{88958D9D-8FD0-4A20-90AB-F5317BD90E24}">
      <dgm:prSet/>
      <dgm:spPr/>
      <dgm:t>
        <a:bodyPr/>
        <a:lstStyle/>
        <a:p>
          <a:endParaRPr lang="ru-RU"/>
        </a:p>
      </dgm:t>
    </dgm:pt>
    <dgm:pt modelId="{8B5305D1-25EE-4B5A-8257-CA4ED418DBC1}" type="pres">
      <dgm:prSet presAssocID="{8A02EA62-FA64-482B-8CB0-CCF1B93D967B}" presName="compositeShape" presStyleCnt="0">
        <dgm:presLayoutVars>
          <dgm:dir/>
          <dgm:resizeHandles/>
        </dgm:presLayoutVars>
      </dgm:prSet>
      <dgm:spPr/>
    </dgm:pt>
    <dgm:pt modelId="{6AAC2D97-5EDC-4621-BCD9-F625929868F8}" type="pres">
      <dgm:prSet presAssocID="{8A02EA62-FA64-482B-8CB0-CCF1B93D967B}" presName="pyramid" presStyleLbl="node1" presStyleIdx="0" presStyleCnt="1" custLinFactNeighborX="609"/>
      <dgm:spPr>
        <a:solidFill>
          <a:srgbClr val="008000"/>
        </a:solidFill>
      </dgm:spPr>
    </dgm:pt>
    <dgm:pt modelId="{AB191819-DD60-42C5-B7EE-D81C7E402241}" type="pres">
      <dgm:prSet presAssocID="{8A02EA62-FA64-482B-8CB0-CCF1B93D967B}" presName="theList" presStyleCnt="0"/>
      <dgm:spPr/>
    </dgm:pt>
    <dgm:pt modelId="{E535A6A0-6384-4906-B371-37E588E27879}" type="pres">
      <dgm:prSet presAssocID="{8184DE2B-1EFC-4C0D-905B-758FBD9B551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34975-48C0-4488-8B9E-E30B1902B2AD}" type="pres">
      <dgm:prSet presAssocID="{8184DE2B-1EFC-4C0D-905B-758FBD9B5519}" presName="aSpace" presStyleCnt="0"/>
      <dgm:spPr/>
    </dgm:pt>
    <dgm:pt modelId="{A2561B4E-777B-496D-9A7A-8F19DB5CFA1B}" type="pres">
      <dgm:prSet presAssocID="{DD243828-4516-47D9-8E76-18830BAB190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1F24D-2906-4D16-8FD6-917FA689DE92}" type="pres">
      <dgm:prSet presAssocID="{DD243828-4516-47D9-8E76-18830BAB1900}" presName="aSpace" presStyleCnt="0"/>
      <dgm:spPr/>
    </dgm:pt>
    <dgm:pt modelId="{9E253BE6-4294-4CD1-966B-93C7E26FE969}" type="pres">
      <dgm:prSet presAssocID="{9C066C39-09CF-48E9-B8AC-38919904586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B384A-4A8B-4918-911F-62CDB5383A05}" type="pres">
      <dgm:prSet presAssocID="{9C066C39-09CF-48E9-B8AC-38919904586B}" presName="aSpace" presStyleCnt="0"/>
      <dgm:spPr/>
    </dgm:pt>
  </dgm:ptLst>
  <dgm:cxnLst>
    <dgm:cxn modelId="{FEA3A92F-1EB9-434F-987B-EE8299BFCA9F}" type="presOf" srcId="{DD243828-4516-47D9-8E76-18830BAB1900}" destId="{A2561B4E-777B-496D-9A7A-8F19DB5CFA1B}" srcOrd="0" destOrd="0" presId="urn:microsoft.com/office/officeart/2005/8/layout/pyramid2"/>
    <dgm:cxn modelId="{8AE5713E-7850-465B-B87F-DC664CDF0140}" type="presOf" srcId="{8A02EA62-FA64-482B-8CB0-CCF1B93D967B}" destId="{8B5305D1-25EE-4B5A-8257-CA4ED418DBC1}" srcOrd="0" destOrd="0" presId="urn:microsoft.com/office/officeart/2005/8/layout/pyramid2"/>
    <dgm:cxn modelId="{88958D9D-8FD0-4A20-90AB-F5317BD90E24}" srcId="{8A02EA62-FA64-482B-8CB0-CCF1B93D967B}" destId="{9C066C39-09CF-48E9-B8AC-38919904586B}" srcOrd="2" destOrd="0" parTransId="{0EE7CAC2-8120-4554-BA2C-E023610265B0}" sibTransId="{AA56FFE5-9D24-44BD-92CB-E25E9CC0209B}"/>
    <dgm:cxn modelId="{AC7910B6-BF9F-4A2B-B8AC-C062F47C51AB}" type="presOf" srcId="{8184DE2B-1EFC-4C0D-905B-758FBD9B5519}" destId="{E535A6A0-6384-4906-B371-37E588E27879}" srcOrd="0" destOrd="0" presId="urn:microsoft.com/office/officeart/2005/8/layout/pyramid2"/>
    <dgm:cxn modelId="{CC9BC696-4D36-40BF-92F4-0960FC88B59C}" srcId="{8A02EA62-FA64-482B-8CB0-CCF1B93D967B}" destId="{DD243828-4516-47D9-8E76-18830BAB1900}" srcOrd="1" destOrd="0" parTransId="{797A8A24-A870-40A0-99D8-32F6641C19BE}" sibTransId="{2A2F295F-48F3-4982-BC7B-F060F7A9338D}"/>
    <dgm:cxn modelId="{8E434668-F7B8-4E24-A386-9B50BA92D7F3}" srcId="{8A02EA62-FA64-482B-8CB0-CCF1B93D967B}" destId="{8184DE2B-1EFC-4C0D-905B-758FBD9B5519}" srcOrd="0" destOrd="0" parTransId="{E598CE92-BE78-4439-BC6B-FB985AB4563D}" sibTransId="{5FD412E0-9015-432D-8129-CFB8C28888D9}"/>
    <dgm:cxn modelId="{2E00AA68-573F-4D19-BC7F-2EBDF2104EB9}" type="presOf" srcId="{9C066C39-09CF-48E9-B8AC-38919904586B}" destId="{9E253BE6-4294-4CD1-966B-93C7E26FE969}" srcOrd="0" destOrd="0" presId="urn:microsoft.com/office/officeart/2005/8/layout/pyramid2"/>
    <dgm:cxn modelId="{42DB5676-C2C0-4296-BF12-CB9EC9AA013C}" type="presParOf" srcId="{8B5305D1-25EE-4B5A-8257-CA4ED418DBC1}" destId="{6AAC2D97-5EDC-4621-BCD9-F625929868F8}" srcOrd="0" destOrd="0" presId="urn:microsoft.com/office/officeart/2005/8/layout/pyramid2"/>
    <dgm:cxn modelId="{4DC442E8-CF1A-4CE3-8795-FE1DC4A5ED90}" type="presParOf" srcId="{8B5305D1-25EE-4B5A-8257-CA4ED418DBC1}" destId="{AB191819-DD60-42C5-B7EE-D81C7E402241}" srcOrd="1" destOrd="0" presId="urn:microsoft.com/office/officeart/2005/8/layout/pyramid2"/>
    <dgm:cxn modelId="{DD80AF5E-9264-46BB-8574-16896BC2FA4A}" type="presParOf" srcId="{AB191819-DD60-42C5-B7EE-D81C7E402241}" destId="{E535A6A0-6384-4906-B371-37E588E27879}" srcOrd="0" destOrd="0" presId="urn:microsoft.com/office/officeart/2005/8/layout/pyramid2"/>
    <dgm:cxn modelId="{9CF61E79-0AB1-449F-B204-BAF753C71241}" type="presParOf" srcId="{AB191819-DD60-42C5-B7EE-D81C7E402241}" destId="{C8034975-48C0-4488-8B9E-E30B1902B2AD}" srcOrd="1" destOrd="0" presId="urn:microsoft.com/office/officeart/2005/8/layout/pyramid2"/>
    <dgm:cxn modelId="{F1CEE871-63F6-4343-9A03-19C8790047B2}" type="presParOf" srcId="{AB191819-DD60-42C5-B7EE-D81C7E402241}" destId="{A2561B4E-777B-496D-9A7A-8F19DB5CFA1B}" srcOrd="2" destOrd="0" presId="urn:microsoft.com/office/officeart/2005/8/layout/pyramid2"/>
    <dgm:cxn modelId="{E7A1E3D1-97D8-47D4-AD41-2D12FA77BD89}" type="presParOf" srcId="{AB191819-DD60-42C5-B7EE-D81C7E402241}" destId="{CCD1F24D-2906-4D16-8FD6-917FA689DE92}" srcOrd="3" destOrd="0" presId="urn:microsoft.com/office/officeart/2005/8/layout/pyramid2"/>
    <dgm:cxn modelId="{33FAF235-EF4D-4372-AC67-EEBCCD4975D9}" type="presParOf" srcId="{AB191819-DD60-42C5-B7EE-D81C7E402241}" destId="{9E253BE6-4294-4CD1-966B-93C7E26FE969}" srcOrd="4" destOrd="0" presId="urn:microsoft.com/office/officeart/2005/8/layout/pyramid2"/>
    <dgm:cxn modelId="{E0EFB7BE-DB10-4922-98BF-D86702EE69A1}" type="presParOf" srcId="{AB191819-DD60-42C5-B7EE-D81C7E402241}" destId="{BEAB384A-4A8B-4918-911F-62CDB5383A05}" srcOrd="5" destOrd="0" presId="urn:microsoft.com/office/officeart/2005/8/layout/pyramid2"/>
  </dgm:cxnLst>
  <dgm:bg/>
  <dgm:whole/>
  <dgm:extLst>
    <a:ext uri="{C62137D5-CB1D-491B-B009-E17868A290BF}"/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F061DE-C135-4E82-8A3B-BB0E358E9379}" type="doc">
      <dgm:prSet loTypeId="urn:microsoft.com/office/officeart/2009/3/layout/IncreasingArrowsProcess" loCatId="process" qsTypeId="urn:microsoft.com/office/officeart/2005/8/quickstyle/simple1#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00AE2770-060A-414B-AEC7-868D182547D1}">
      <dgm:prSet phldrT="[Текст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Teko</a:t>
          </a:r>
          <a:endParaRPr lang="ru-RU" dirty="0"/>
        </a:p>
      </dgm:t>
    </dgm:pt>
    <dgm:pt modelId="{07495C9E-0F96-48B2-9C36-FBD4255542C7}" type="parTrans" cxnId="{F39F61DE-D583-4663-9303-44FD8C0C051E}">
      <dgm:prSet/>
      <dgm:spPr/>
      <dgm:t>
        <a:bodyPr/>
        <a:lstStyle/>
        <a:p>
          <a:endParaRPr lang="ru-RU"/>
        </a:p>
      </dgm:t>
    </dgm:pt>
    <dgm:pt modelId="{377B4CF8-14B9-44FC-8E2C-AC8358208D5A}" type="sibTrans" cxnId="{F39F61DE-D583-4663-9303-44FD8C0C051E}">
      <dgm:prSet/>
      <dgm:spPr/>
      <dgm:t>
        <a:bodyPr/>
        <a:lstStyle/>
        <a:p>
          <a:endParaRPr lang="ru-RU"/>
        </a:p>
      </dgm:t>
    </dgm:pt>
    <dgm:pt modelId="{73316883-1941-4780-8287-22808DC19D65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1" dirty="0" smtClean="0"/>
            <a:t>Рынок сбыта</a:t>
          </a:r>
        </a:p>
        <a:p>
          <a:r>
            <a:rPr lang="ru-RU" sz="1400" b="1" dirty="0" smtClean="0"/>
            <a:t>Лояльность</a:t>
          </a:r>
          <a:endParaRPr lang="ru-RU" sz="1400" b="1" dirty="0"/>
        </a:p>
      </dgm:t>
    </dgm:pt>
    <dgm:pt modelId="{524235CB-BE2D-447C-BBDB-6C21F8E7C3D9}" type="parTrans" cxnId="{12EE555C-BC50-4A36-AB82-D7CA85A1AABB}">
      <dgm:prSet/>
      <dgm:spPr/>
      <dgm:t>
        <a:bodyPr/>
        <a:lstStyle/>
        <a:p>
          <a:endParaRPr lang="ru-RU"/>
        </a:p>
      </dgm:t>
    </dgm:pt>
    <dgm:pt modelId="{F5025601-2C86-4552-8EDB-38723A137195}" type="sibTrans" cxnId="{12EE555C-BC50-4A36-AB82-D7CA85A1AABB}">
      <dgm:prSet/>
      <dgm:spPr/>
      <dgm:t>
        <a:bodyPr/>
        <a:lstStyle/>
        <a:p>
          <a:endParaRPr lang="ru-RU"/>
        </a:p>
      </dgm:t>
    </dgm:pt>
    <dgm:pt modelId="{B4A4F654-91C8-4B28-A9BB-3E5C2E01E224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Дилеры</a:t>
          </a:r>
          <a:endParaRPr lang="ru-RU" dirty="0"/>
        </a:p>
      </dgm:t>
    </dgm:pt>
    <dgm:pt modelId="{A944D537-EB23-4EA0-BA0B-ECC6D3DD3462}" type="parTrans" cxnId="{2FA0A432-023D-4190-A450-9BD2F5779C44}">
      <dgm:prSet/>
      <dgm:spPr/>
      <dgm:t>
        <a:bodyPr/>
        <a:lstStyle/>
        <a:p>
          <a:endParaRPr lang="ru-RU"/>
        </a:p>
      </dgm:t>
    </dgm:pt>
    <dgm:pt modelId="{EB4BD909-A458-4E0E-AC2B-5E50A3300CFA}" type="sibTrans" cxnId="{2FA0A432-023D-4190-A450-9BD2F5779C44}">
      <dgm:prSet/>
      <dgm:spPr/>
      <dgm:t>
        <a:bodyPr/>
        <a:lstStyle/>
        <a:p>
          <a:endParaRPr lang="ru-RU"/>
        </a:p>
      </dgm:t>
    </dgm:pt>
    <dgm:pt modelId="{6791F7C9-4FF1-4565-925E-851F44EADA47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1" dirty="0" smtClean="0"/>
            <a:t>Рынок сбыта</a:t>
          </a:r>
        </a:p>
        <a:p>
          <a:r>
            <a:rPr lang="ru-RU" sz="1400" b="1" dirty="0" smtClean="0"/>
            <a:t>Лояльность</a:t>
          </a:r>
        </a:p>
      </dgm:t>
    </dgm:pt>
    <dgm:pt modelId="{D7B6784E-F229-4112-AABC-63DC77BBB638}" type="parTrans" cxnId="{D42A2E7E-DA28-4A0E-9E63-6134EA9A60C5}">
      <dgm:prSet/>
      <dgm:spPr/>
      <dgm:t>
        <a:bodyPr/>
        <a:lstStyle/>
        <a:p>
          <a:endParaRPr lang="ru-RU"/>
        </a:p>
      </dgm:t>
    </dgm:pt>
    <dgm:pt modelId="{14A2132E-D2F5-47E8-A162-0367B017594C}" type="sibTrans" cxnId="{D42A2E7E-DA28-4A0E-9E63-6134EA9A60C5}">
      <dgm:prSet/>
      <dgm:spPr/>
      <dgm:t>
        <a:bodyPr/>
        <a:lstStyle/>
        <a:p>
          <a:endParaRPr lang="ru-RU"/>
        </a:p>
      </dgm:t>
    </dgm:pt>
    <dgm:pt modelId="{B9620DD4-7122-4C71-A38D-9C42033200D3}">
      <dgm:prSet phldrT="[Текст]"/>
      <dgm:spPr>
        <a:solidFill>
          <a:srgbClr val="008000"/>
        </a:solidFill>
      </dgm:spPr>
      <dgm:t>
        <a:bodyPr/>
        <a:lstStyle/>
        <a:p>
          <a:r>
            <a:rPr lang="ru-RU" dirty="0" smtClean="0"/>
            <a:t>Клиенты</a:t>
          </a:r>
          <a:endParaRPr lang="ru-RU" dirty="0"/>
        </a:p>
      </dgm:t>
    </dgm:pt>
    <dgm:pt modelId="{90942823-C6AC-414D-9C93-DE58A3C53F9A}" type="parTrans" cxnId="{B068E543-9798-4DEA-A0EF-F3D8BFD0988D}">
      <dgm:prSet/>
      <dgm:spPr/>
      <dgm:t>
        <a:bodyPr/>
        <a:lstStyle/>
        <a:p>
          <a:endParaRPr lang="ru-RU"/>
        </a:p>
      </dgm:t>
    </dgm:pt>
    <dgm:pt modelId="{622D2B58-F28E-4F04-8583-48EE7CED2E9A}" type="sibTrans" cxnId="{B068E543-9798-4DEA-A0EF-F3D8BFD0988D}">
      <dgm:prSet/>
      <dgm:spPr/>
      <dgm:t>
        <a:bodyPr/>
        <a:lstStyle/>
        <a:p>
          <a:endParaRPr lang="ru-RU"/>
        </a:p>
      </dgm:t>
    </dgm:pt>
    <dgm:pt modelId="{E873FE51-A196-470A-AA54-B731FCEE50C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1" dirty="0" smtClean="0"/>
            <a:t>Контроль</a:t>
          </a:r>
        </a:p>
        <a:p>
          <a:r>
            <a:rPr lang="ru-RU" sz="1400" b="1" dirty="0" smtClean="0"/>
            <a:t>Удобство</a:t>
          </a:r>
        </a:p>
        <a:p>
          <a:r>
            <a:rPr lang="ru-RU" sz="1400" b="1" dirty="0" smtClean="0"/>
            <a:t>Экономия</a:t>
          </a:r>
          <a:endParaRPr lang="ru-RU" sz="1400" b="1" dirty="0"/>
        </a:p>
      </dgm:t>
    </dgm:pt>
    <dgm:pt modelId="{C4C40217-0EA4-4853-8080-E20BC6EAA9BC}" type="parTrans" cxnId="{2615449F-2814-4629-9E88-70812A9F7BAF}">
      <dgm:prSet/>
      <dgm:spPr/>
      <dgm:t>
        <a:bodyPr/>
        <a:lstStyle/>
        <a:p>
          <a:endParaRPr lang="ru-RU"/>
        </a:p>
      </dgm:t>
    </dgm:pt>
    <dgm:pt modelId="{9AF8176E-E5AC-496A-8A8E-8FBE91C885D9}" type="sibTrans" cxnId="{2615449F-2814-4629-9E88-70812A9F7BAF}">
      <dgm:prSet/>
      <dgm:spPr/>
      <dgm:t>
        <a:bodyPr/>
        <a:lstStyle/>
        <a:p>
          <a:endParaRPr lang="ru-RU"/>
        </a:p>
      </dgm:t>
    </dgm:pt>
    <dgm:pt modelId="{7A1DA381-D9A8-4F5D-8D00-AA3B4BCF4E54}" type="pres">
      <dgm:prSet presAssocID="{4CF061DE-C135-4E82-8A3B-BB0E358E937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59B422D-85E4-472D-A56B-90F8CC6B6EA9}" type="pres">
      <dgm:prSet presAssocID="{00AE2770-060A-414B-AEC7-868D182547D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1261D-2C60-4734-8057-FF9E5C24827F}" type="pres">
      <dgm:prSet presAssocID="{00AE2770-060A-414B-AEC7-868D182547D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D652C-DA15-49AD-ABCF-FDCD5D8FEE93}" type="pres">
      <dgm:prSet presAssocID="{B4A4F654-91C8-4B28-A9BB-3E5C2E01E224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DFB78-A65A-41E8-898B-5C040E9DE94E}" type="pres">
      <dgm:prSet presAssocID="{B4A4F654-91C8-4B28-A9BB-3E5C2E01E22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5DF49-E261-43FE-9DE7-72216DBB1298}" type="pres">
      <dgm:prSet presAssocID="{B9620DD4-7122-4C71-A38D-9C42033200D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2DBC2-38EB-4D91-93C8-D22FB89F1293}" type="pres">
      <dgm:prSet presAssocID="{B9620DD4-7122-4C71-A38D-9C42033200D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8E543-9798-4DEA-A0EF-F3D8BFD0988D}" srcId="{4CF061DE-C135-4E82-8A3B-BB0E358E9379}" destId="{B9620DD4-7122-4C71-A38D-9C42033200D3}" srcOrd="2" destOrd="0" parTransId="{90942823-C6AC-414D-9C93-DE58A3C53F9A}" sibTransId="{622D2B58-F28E-4F04-8583-48EE7CED2E9A}"/>
    <dgm:cxn modelId="{F7F93AEC-9FA3-4335-84C1-D7CC4DFC8C9B}" type="presOf" srcId="{00AE2770-060A-414B-AEC7-868D182547D1}" destId="{359B422D-85E4-472D-A56B-90F8CC6B6EA9}" srcOrd="0" destOrd="0" presId="urn:microsoft.com/office/officeart/2009/3/layout/IncreasingArrowsProcess"/>
    <dgm:cxn modelId="{A7D991D8-38B6-429D-BD05-DB32BAC7224B}" type="presOf" srcId="{73316883-1941-4780-8287-22808DC19D65}" destId="{B681261D-2C60-4734-8057-FF9E5C24827F}" srcOrd="0" destOrd="0" presId="urn:microsoft.com/office/officeart/2009/3/layout/IncreasingArrowsProcess"/>
    <dgm:cxn modelId="{12EE555C-BC50-4A36-AB82-D7CA85A1AABB}" srcId="{00AE2770-060A-414B-AEC7-868D182547D1}" destId="{73316883-1941-4780-8287-22808DC19D65}" srcOrd="0" destOrd="0" parTransId="{524235CB-BE2D-447C-BBDB-6C21F8E7C3D9}" sibTransId="{F5025601-2C86-4552-8EDB-38723A137195}"/>
    <dgm:cxn modelId="{2FA0A432-023D-4190-A450-9BD2F5779C44}" srcId="{4CF061DE-C135-4E82-8A3B-BB0E358E9379}" destId="{B4A4F654-91C8-4B28-A9BB-3E5C2E01E224}" srcOrd="1" destOrd="0" parTransId="{A944D537-EB23-4EA0-BA0B-ECC6D3DD3462}" sibTransId="{EB4BD909-A458-4E0E-AC2B-5E50A3300CFA}"/>
    <dgm:cxn modelId="{A6788017-58B1-414C-A63A-AF610701CE66}" type="presOf" srcId="{B9620DD4-7122-4C71-A38D-9C42033200D3}" destId="{C5B5DF49-E261-43FE-9DE7-72216DBB1298}" srcOrd="0" destOrd="0" presId="urn:microsoft.com/office/officeart/2009/3/layout/IncreasingArrowsProcess"/>
    <dgm:cxn modelId="{94EEE3A3-A92C-4AB0-A652-80E6EFD3923E}" type="presOf" srcId="{E873FE51-A196-470A-AA54-B731FCEE50C1}" destId="{8112DBC2-38EB-4D91-93C8-D22FB89F1293}" srcOrd="0" destOrd="0" presId="urn:microsoft.com/office/officeart/2009/3/layout/IncreasingArrowsProcess"/>
    <dgm:cxn modelId="{2615449F-2814-4629-9E88-70812A9F7BAF}" srcId="{B9620DD4-7122-4C71-A38D-9C42033200D3}" destId="{E873FE51-A196-470A-AA54-B731FCEE50C1}" srcOrd="0" destOrd="0" parTransId="{C4C40217-0EA4-4853-8080-E20BC6EAA9BC}" sibTransId="{9AF8176E-E5AC-496A-8A8E-8FBE91C885D9}"/>
    <dgm:cxn modelId="{FB989925-D428-4DCD-8F49-9A187AAD879D}" type="presOf" srcId="{B4A4F654-91C8-4B28-A9BB-3E5C2E01E224}" destId="{97CD652C-DA15-49AD-ABCF-FDCD5D8FEE93}" srcOrd="0" destOrd="0" presId="urn:microsoft.com/office/officeart/2009/3/layout/IncreasingArrowsProcess"/>
    <dgm:cxn modelId="{AA2F3CCE-43A6-466B-9021-933F302AA032}" type="presOf" srcId="{4CF061DE-C135-4E82-8A3B-BB0E358E9379}" destId="{7A1DA381-D9A8-4F5D-8D00-AA3B4BCF4E54}" srcOrd="0" destOrd="0" presId="urn:microsoft.com/office/officeart/2009/3/layout/IncreasingArrowsProcess"/>
    <dgm:cxn modelId="{F39F61DE-D583-4663-9303-44FD8C0C051E}" srcId="{4CF061DE-C135-4E82-8A3B-BB0E358E9379}" destId="{00AE2770-060A-414B-AEC7-868D182547D1}" srcOrd="0" destOrd="0" parTransId="{07495C9E-0F96-48B2-9C36-FBD4255542C7}" sibTransId="{377B4CF8-14B9-44FC-8E2C-AC8358208D5A}"/>
    <dgm:cxn modelId="{D42A2E7E-DA28-4A0E-9E63-6134EA9A60C5}" srcId="{B4A4F654-91C8-4B28-A9BB-3E5C2E01E224}" destId="{6791F7C9-4FF1-4565-925E-851F44EADA47}" srcOrd="0" destOrd="0" parTransId="{D7B6784E-F229-4112-AABC-63DC77BBB638}" sibTransId="{14A2132E-D2F5-47E8-A162-0367B017594C}"/>
    <dgm:cxn modelId="{79C8E456-AF5F-41A2-989E-35B5E0160739}" type="presOf" srcId="{6791F7C9-4FF1-4565-925E-851F44EADA47}" destId="{8C3DFB78-A65A-41E8-898B-5C040E9DE94E}" srcOrd="0" destOrd="0" presId="urn:microsoft.com/office/officeart/2009/3/layout/IncreasingArrowsProcess"/>
    <dgm:cxn modelId="{16E64BC3-07BF-4132-AD54-CD6C78E40EE0}" type="presParOf" srcId="{7A1DA381-D9A8-4F5D-8D00-AA3B4BCF4E54}" destId="{359B422D-85E4-472D-A56B-90F8CC6B6EA9}" srcOrd="0" destOrd="0" presId="urn:microsoft.com/office/officeart/2009/3/layout/IncreasingArrowsProcess"/>
    <dgm:cxn modelId="{EDDE0522-C931-487C-B1AD-CF82F56780AD}" type="presParOf" srcId="{7A1DA381-D9A8-4F5D-8D00-AA3B4BCF4E54}" destId="{B681261D-2C60-4734-8057-FF9E5C24827F}" srcOrd="1" destOrd="0" presId="urn:microsoft.com/office/officeart/2009/3/layout/IncreasingArrowsProcess"/>
    <dgm:cxn modelId="{44C2EB2A-CAD9-49D7-A5D1-2B3EB9B58E56}" type="presParOf" srcId="{7A1DA381-D9A8-4F5D-8D00-AA3B4BCF4E54}" destId="{97CD652C-DA15-49AD-ABCF-FDCD5D8FEE93}" srcOrd="2" destOrd="0" presId="urn:microsoft.com/office/officeart/2009/3/layout/IncreasingArrowsProcess"/>
    <dgm:cxn modelId="{CC3D3E70-5CB5-40AF-87D7-1C295C71A918}" type="presParOf" srcId="{7A1DA381-D9A8-4F5D-8D00-AA3B4BCF4E54}" destId="{8C3DFB78-A65A-41E8-898B-5C040E9DE94E}" srcOrd="3" destOrd="0" presId="urn:microsoft.com/office/officeart/2009/3/layout/IncreasingArrowsProcess"/>
    <dgm:cxn modelId="{25B78A85-4615-4F75-AEEC-55F723E05C94}" type="presParOf" srcId="{7A1DA381-D9A8-4F5D-8D00-AA3B4BCF4E54}" destId="{C5B5DF49-E261-43FE-9DE7-72216DBB1298}" srcOrd="4" destOrd="0" presId="urn:microsoft.com/office/officeart/2009/3/layout/IncreasingArrowsProcess"/>
    <dgm:cxn modelId="{1DBCF08C-A02E-4A35-9C55-34EBD93602C6}" type="presParOf" srcId="{7A1DA381-D9A8-4F5D-8D00-AA3B4BCF4E54}" destId="{8112DBC2-38EB-4D91-93C8-D22FB89F129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98F27D-C156-5E44-9195-981B1E65C8C0}" type="doc">
      <dgm:prSet loTypeId="urn:microsoft.com/office/officeart/2005/8/layout/vList2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4599A32E-129A-7449-95D2-E185ECACBF8A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Технология продаж</a:t>
          </a:r>
          <a:endParaRPr lang="ru-RU" sz="14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B44C4F45-99E1-8742-A205-6382BE991605}" type="parTrans" cxnId="{FF47A118-E3E6-A246-A28B-F53E0A6DAA5C}">
      <dgm:prSet/>
      <dgm:spPr/>
      <dgm:t>
        <a:bodyPr/>
        <a:lstStyle/>
        <a:p>
          <a:endParaRPr lang="ru-RU"/>
        </a:p>
      </dgm:t>
    </dgm:pt>
    <dgm:pt modelId="{C344EEF8-72DE-4A4D-B975-A04AEC8064D7}" type="sibTrans" cxnId="{FF47A118-E3E6-A246-A28B-F53E0A6DAA5C}">
      <dgm:prSet/>
      <dgm:spPr/>
      <dgm:t>
        <a:bodyPr/>
        <a:lstStyle/>
        <a:p>
          <a:endParaRPr lang="ru-RU"/>
        </a:p>
      </dgm:t>
    </dgm:pt>
    <dgm:pt modelId="{D020CA3F-0679-DC4D-B516-54C045806125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Организация бизнес процессов</a:t>
          </a:r>
          <a:r>
            <a:rPr lang="en-US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: SLA </a:t>
          </a:r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и</a:t>
          </a:r>
          <a:r>
            <a:rPr lang="en-US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покопийный</a:t>
          </a:r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ru-RU" sz="1400" dirty="0" err="1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биллинг</a:t>
          </a:r>
          <a:endParaRPr lang="ru-RU" sz="14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ACE2CAB2-A031-BC4F-8302-A0D0B4A17E28}" type="parTrans" cxnId="{4D374224-001B-1E40-917C-29FB2F72BF5E}">
      <dgm:prSet/>
      <dgm:spPr/>
      <dgm:t>
        <a:bodyPr/>
        <a:lstStyle/>
        <a:p>
          <a:endParaRPr lang="ru-RU"/>
        </a:p>
      </dgm:t>
    </dgm:pt>
    <dgm:pt modelId="{C91E3C9C-8F81-A345-94A8-3CC3F4C1E261}" type="sibTrans" cxnId="{4D374224-001B-1E40-917C-29FB2F72BF5E}">
      <dgm:prSet/>
      <dgm:spPr/>
      <dgm:t>
        <a:bodyPr/>
        <a:lstStyle/>
        <a:p>
          <a:endParaRPr lang="ru-RU"/>
        </a:p>
      </dgm:t>
    </dgm:pt>
    <dgm:pt modelId="{EBC9EC36-B042-6A4D-B3D3-11F28A62836C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Поставка специализированных расходных материалов</a:t>
          </a:r>
        </a:p>
      </dgm:t>
    </dgm:pt>
    <dgm:pt modelId="{DA221E75-D70F-3A42-8531-29D591FCB641}" type="parTrans" cxnId="{85AD639D-42E1-FF45-B1FA-4FED7A57487E}">
      <dgm:prSet/>
      <dgm:spPr/>
      <dgm:t>
        <a:bodyPr/>
        <a:lstStyle/>
        <a:p>
          <a:endParaRPr lang="ru-RU"/>
        </a:p>
      </dgm:t>
    </dgm:pt>
    <dgm:pt modelId="{C5C11296-CCD7-DB4C-8D47-7BC513F8DEBF}" type="sibTrans" cxnId="{85AD639D-42E1-FF45-B1FA-4FED7A57487E}">
      <dgm:prSet/>
      <dgm:spPr/>
      <dgm:t>
        <a:bodyPr/>
        <a:lstStyle/>
        <a:p>
          <a:endParaRPr lang="ru-RU"/>
        </a:p>
      </dgm:t>
    </dgm:pt>
    <dgm:pt modelId="{C4F3E495-AA37-1F42-89E1-5BBA4C34DECB}">
      <dgm:prSet custT="1"/>
      <dgm:spPr>
        <a:solidFill>
          <a:srgbClr val="008000"/>
        </a:solidFill>
      </dgm:spPr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Ремонт и периодическое обслуживание техники</a:t>
          </a:r>
          <a:endParaRPr lang="ru-RU" sz="14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8C63893C-8823-B54C-A785-7F70CD029A2A}" type="parTrans" cxnId="{6A96CFEE-B78F-C54D-BA8C-D1C4C9A45B63}">
      <dgm:prSet/>
      <dgm:spPr/>
      <dgm:t>
        <a:bodyPr/>
        <a:lstStyle/>
        <a:p>
          <a:endParaRPr lang="ru-RU"/>
        </a:p>
      </dgm:t>
    </dgm:pt>
    <dgm:pt modelId="{44FC69BB-07D4-B94B-8E22-C1C8D05FE1E0}" type="sibTrans" cxnId="{6A96CFEE-B78F-C54D-BA8C-D1C4C9A45B63}">
      <dgm:prSet/>
      <dgm:spPr/>
      <dgm:t>
        <a:bodyPr/>
        <a:lstStyle/>
        <a:p>
          <a:endParaRPr lang="ru-RU"/>
        </a:p>
      </dgm:t>
    </dgm:pt>
    <dgm:pt modelId="{B83AA342-F79F-4D41-9731-E0633D6DF6A2}">
      <dgm:prSet custT="1"/>
      <dgm:spPr>
        <a:solidFill>
          <a:srgbClr val="008000"/>
        </a:solidFill>
      </dgm:spPr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Управление инцидентами</a:t>
          </a:r>
        </a:p>
      </dgm:t>
    </dgm:pt>
    <dgm:pt modelId="{2DB1AAD6-D40A-3746-AC75-B770A42EBFC4}" type="parTrans" cxnId="{8C4383AA-959B-7E4A-B614-9033142FB34F}">
      <dgm:prSet/>
      <dgm:spPr/>
      <dgm:t>
        <a:bodyPr/>
        <a:lstStyle/>
        <a:p>
          <a:endParaRPr lang="ru-RU"/>
        </a:p>
      </dgm:t>
    </dgm:pt>
    <dgm:pt modelId="{9E212C21-078A-A44E-B74D-814FFCC18168}" type="sibTrans" cxnId="{8C4383AA-959B-7E4A-B614-9033142FB34F}">
      <dgm:prSet/>
      <dgm:spPr/>
      <dgm:t>
        <a:bodyPr/>
        <a:lstStyle/>
        <a:p>
          <a:endParaRPr lang="ru-RU"/>
        </a:p>
      </dgm:t>
    </dgm:pt>
    <dgm:pt modelId="{38F339B8-0F06-9244-8019-6A3D0FF56189}">
      <dgm:prSet custT="1"/>
      <dgm:spPr>
        <a:solidFill>
          <a:srgbClr val="008000"/>
        </a:solidFill>
      </dgm:spPr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Финансово-правовые аспекты аутсорсинга</a:t>
          </a:r>
          <a:endParaRPr lang="ru-RU" sz="14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400BF1CE-654D-E543-9F5A-AD258F5A6355}" type="parTrans" cxnId="{D0EEDE95-158F-8C45-B3F9-890FCF8E3EC5}">
      <dgm:prSet/>
      <dgm:spPr/>
      <dgm:t>
        <a:bodyPr/>
        <a:lstStyle/>
        <a:p>
          <a:endParaRPr lang="ru-RU"/>
        </a:p>
      </dgm:t>
    </dgm:pt>
    <dgm:pt modelId="{715B726E-46E0-B44C-AD4A-9435F1E91243}" type="sibTrans" cxnId="{D0EEDE95-158F-8C45-B3F9-890FCF8E3EC5}">
      <dgm:prSet/>
      <dgm:spPr/>
      <dgm:t>
        <a:bodyPr/>
        <a:lstStyle/>
        <a:p>
          <a:endParaRPr lang="ru-RU"/>
        </a:p>
      </dgm:t>
    </dgm:pt>
    <dgm:pt modelId="{2ADEE85E-395F-4344-AB88-D82A0A157F17}">
      <dgm:prSet custT="1"/>
      <dgm:spPr>
        <a:solidFill>
          <a:srgbClr val="008000"/>
        </a:solidFill>
      </dgm:spPr>
      <dgm:t>
        <a:bodyPr/>
        <a:lstStyle/>
        <a:p>
          <a:r>
            <a:rPr lang="ru-RU" sz="1400" dirty="0" err="1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Биллинг</a:t>
          </a:r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заказчиков</a:t>
          </a:r>
          <a:endParaRPr lang="ru-RU" sz="14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866C91C8-4D85-764B-B459-6836E9304CCB}" type="parTrans" cxnId="{D59F83FF-0175-F74D-8FA0-1697370935E5}">
      <dgm:prSet/>
      <dgm:spPr/>
      <dgm:t>
        <a:bodyPr/>
        <a:lstStyle/>
        <a:p>
          <a:endParaRPr lang="ru-RU"/>
        </a:p>
      </dgm:t>
    </dgm:pt>
    <dgm:pt modelId="{DCD352D0-054B-4B4E-BDAE-CBA81734D9A4}" type="sibTrans" cxnId="{D59F83FF-0175-F74D-8FA0-1697370935E5}">
      <dgm:prSet/>
      <dgm:spPr/>
      <dgm:t>
        <a:bodyPr/>
        <a:lstStyle/>
        <a:p>
          <a:endParaRPr lang="ru-RU"/>
        </a:p>
      </dgm:t>
    </dgm:pt>
    <dgm:pt modelId="{10435FE2-9D94-C24C-8471-159B372D84AE}">
      <dgm:prSet custT="1"/>
      <dgm:spPr>
        <a:solidFill>
          <a:srgbClr val="00800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Аудит затрат на обслуживание инфраструктуры заказчика</a:t>
          </a:r>
          <a:endParaRPr lang="ru-RU" sz="1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F6DE174-A123-D144-889C-1755E4EC4B19}" type="parTrans" cxnId="{8793C1BB-1932-6C4F-AEC5-87776FC2ED5F}">
      <dgm:prSet/>
      <dgm:spPr/>
      <dgm:t>
        <a:bodyPr/>
        <a:lstStyle/>
        <a:p>
          <a:endParaRPr lang="ru-RU"/>
        </a:p>
      </dgm:t>
    </dgm:pt>
    <dgm:pt modelId="{DE26D7FE-49A8-0F45-A5C7-1B2D009D21CF}" type="sibTrans" cxnId="{8793C1BB-1932-6C4F-AEC5-87776FC2ED5F}">
      <dgm:prSet/>
      <dgm:spPr/>
      <dgm:t>
        <a:bodyPr/>
        <a:lstStyle/>
        <a:p>
          <a:endParaRPr lang="ru-RU"/>
        </a:p>
      </dgm:t>
    </dgm:pt>
    <dgm:pt modelId="{67CE2F45-8F02-E64D-A574-3617F12B72EE}">
      <dgm:prSet custT="1"/>
      <dgm:spPr>
        <a:solidFill>
          <a:srgbClr val="FF6600"/>
        </a:solidFill>
      </dgm:spPr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Аудит уровня загрузки инфраструктуры</a:t>
          </a:r>
          <a:endParaRPr lang="ru-RU" sz="14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8FABA987-23FD-FC4D-B1FE-05A9C807983F}" type="parTrans" cxnId="{D9BEAAC0-977E-9541-ACDE-43F82FC2B05D}">
      <dgm:prSet/>
      <dgm:spPr/>
      <dgm:t>
        <a:bodyPr/>
        <a:lstStyle/>
        <a:p>
          <a:endParaRPr lang="ru-RU"/>
        </a:p>
      </dgm:t>
    </dgm:pt>
    <dgm:pt modelId="{544B599D-A0BB-AA42-AADE-895869935CFF}" type="sibTrans" cxnId="{D9BEAAC0-977E-9541-ACDE-43F82FC2B05D}">
      <dgm:prSet/>
      <dgm:spPr/>
      <dgm:t>
        <a:bodyPr/>
        <a:lstStyle/>
        <a:p>
          <a:endParaRPr lang="ru-RU"/>
        </a:p>
      </dgm:t>
    </dgm:pt>
    <dgm:pt modelId="{F2641CB0-9116-CF44-804C-E0DD9D7BB721}">
      <dgm:prSet custT="1"/>
      <dgm:spPr>
        <a:solidFill>
          <a:srgbClr val="FF6600"/>
        </a:solidFill>
      </dgm:spPr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Управление модернизацией</a:t>
          </a:r>
          <a:endParaRPr lang="ru-RU" sz="14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C04A553F-583D-454D-91C5-41B0AAC629D7}" type="parTrans" cxnId="{B71D40F4-87E9-3246-AC7D-2919BE235003}">
      <dgm:prSet/>
      <dgm:spPr/>
      <dgm:t>
        <a:bodyPr/>
        <a:lstStyle/>
        <a:p>
          <a:endParaRPr lang="ru-RU"/>
        </a:p>
      </dgm:t>
    </dgm:pt>
    <dgm:pt modelId="{F4A04325-13EE-2442-87BA-05453E589BBC}" type="sibTrans" cxnId="{B71D40F4-87E9-3246-AC7D-2919BE235003}">
      <dgm:prSet/>
      <dgm:spPr/>
      <dgm:t>
        <a:bodyPr/>
        <a:lstStyle/>
        <a:p>
          <a:endParaRPr lang="ru-RU"/>
        </a:p>
      </dgm:t>
    </dgm:pt>
    <dgm:pt modelId="{5D904236-E112-4643-AD6B-ACA83B7E91C7}">
      <dgm:prSet custT="1"/>
      <dgm:spPr>
        <a:solidFill>
          <a:srgbClr val="FF6600"/>
        </a:solidFill>
      </dgm:spPr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Финансирование замены оборудования</a:t>
          </a:r>
          <a:endParaRPr lang="ru-RU" sz="14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492C7016-FCEE-4747-B0C8-839C50851751}" type="parTrans" cxnId="{8B3F7093-5869-EE4C-8350-93782E179854}">
      <dgm:prSet/>
      <dgm:spPr/>
      <dgm:t>
        <a:bodyPr/>
        <a:lstStyle/>
        <a:p>
          <a:endParaRPr lang="ru-RU"/>
        </a:p>
      </dgm:t>
    </dgm:pt>
    <dgm:pt modelId="{9FBDCBC3-C088-6343-926A-4C917702D41F}" type="sibTrans" cxnId="{8B3F7093-5869-EE4C-8350-93782E179854}">
      <dgm:prSet/>
      <dgm:spPr/>
      <dgm:t>
        <a:bodyPr/>
        <a:lstStyle/>
        <a:p>
          <a:endParaRPr lang="ru-RU"/>
        </a:p>
      </dgm:t>
    </dgm:pt>
    <dgm:pt modelId="{7E9F5FA1-ABF7-5D4D-839D-8EAD528AD9FE}">
      <dgm:prSet custT="1"/>
      <dgm:spPr>
        <a:solidFill>
          <a:srgbClr val="FF0000"/>
        </a:solidFill>
      </dgm:spPr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Управление политиками печати</a:t>
          </a:r>
          <a:endParaRPr lang="ru-RU" sz="14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C2EDE764-B855-B64B-BD4B-F477F2C8F569}" type="parTrans" cxnId="{9A94B0EF-F5E7-0A47-BAC0-1A159F433A84}">
      <dgm:prSet/>
      <dgm:spPr/>
      <dgm:t>
        <a:bodyPr/>
        <a:lstStyle/>
        <a:p>
          <a:endParaRPr lang="ru-RU"/>
        </a:p>
      </dgm:t>
    </dgm:pt>
    <dgm:pt modelId="{3CF08E6A-E7DD-FF48-9C7C-9C565EE481BA}" type="sibTrans" cxnId="{9A94B0EF-F5E7-0A47-BAC0-1A159F433A84}">
      <dgm:prSet/>
      <dgm:spPr/>
      <dgm:t>
        <a:bodyPr/>
        <a:lstStyle/>
        <a:p>
          <a:endParaRPr lang="ru-RU"/>
        </a:p>
      </dgm:t>
    </dgm:pt>
    <dgm:pt modelId="{412D0AD0-2D49-41D9-A77D-AD9861775A41}">
      <dgm:prSet custT="1"/>
      <dgm:spPr>
        <a:solidFill>
          <a:srgbClr val="098126"/>
        </a:solidFill>
      </dgm:spPr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Система отчетности для заказчиков</a:t>
          </a:r>
          <a:endParaRPr lang="ru-RU" sz="14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39B30E47-ED83-46F3-B520-90C57B937143}" type="parTrans" cxnId="{5FB035AE-897A-4453-9401-7E407B3D3DAC}">
      <dgm:prSet/>
      <dgm:spPr/>
      <dgm:t>
        <a:bodyPr/>
        <a:lstStyle/>
        <a:p>
          <a:endParaRPr lang="ru-RU"/>
        </a:p>
      </dgm:t>
    </dgm:pt>
    <dgm:pt modelId="{D178E9E6-6543-468E-986E-45F03056E0CF}" type="sibTrans" cxnId="{5FB035AE-897A-4453-9401-7E407B3D3DAC}">
      <dgm:prSet/>
      <dgm:spPr/>
      <dgm:t>
        <a:bodyPr/>
        <a:lstStyle/>
        <a:p>
          <a:endParaRPr lang="ru-RU"/>
        </a:p>
      </dgm:t>
    </dgm:pt>
    <dgm:pt modelId="{DA49CD6B-D917-9446-A064-E6DF412D2D90}" type="pres">
      <dgm:prSet presAssocID="{9F98F27D-C156-5E44-9195-981B1E65C8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7B0523-63A2-E341-A650-52EE3105EF20}" type="pres">
      <dgm:prSet presAssocID="{4599A32E-129A-7449-95D2-E185ECACBF8A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C8BF8-7613-9B40-9C5F-4901F806DEE3}" type="pres">
      <dgm:prSet presAssocID="{C344EEF8-72DE-4A4D-B975-A04AEC8064D7}" presName="spacer" presStyleCnt="0"/>
      <dgm:spPr/>
      <dgm:t>
        <a:bodyPr/>
        <a:lstStyle/>
        <a:p>
          <a:endParaRPr lang="ru-RU"/>
        </a:p>
      </dgm:t>
    </dgm:pt>
    <dgm:pt modelId="{5329F55A-E988-4741-96D8-8233541C765D}" type="pres">
      <dgm:prSet presAssocID="{10435FE2-9D94-C24C-8471-159B372D84AE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168E1-3F80-974E-92BD-A25CA23D24F3}" type="pres">
      <dgm:prSet presAssocID="{DE26D7FE-49A8-0F45-A5C7-1B2D009D21CF}" presName="spacer" presStyleCnt="0"/>
      <dgm:spPr/>
      <dgm:t>
        <a:bodyPr/>
        <a:lstStyle/>
        <a:p>
          <a:endParaRPr lang="ru-RU"/>
        </a:p>
      </dgm:t>
    </dgm:pt>
    <dgm:pt modelId="{789A9FDE-CD2F-3F44-925F-98985037152B}" type="pres">
      <dgm:prSet presAssocID="{D020CA3F-0679-DC4D-B516-54C045806125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7DA51-FD2D-9642-AF0C-35229DCA852F}" type="pres">
      <dgm:prSet presAssocID="{C91E3C9C-8F81-A345-94A8-3CC3F4C1E261}" presName="spacer" presStyleCnt="0"/>
      <dgm:spPr/>
      <dgm:t>
        <a:bodyPr/>
        <a:lstStyle/>
        <a:p>
          <a:endParaRPr lang="ru-RU"/>
        </a:p>
      </dgm:t>
    </dgm:pt>
    <dgm:pt modelId="{705A1521-756A-0643-AF92-F17A1699BF6D}" type="pres">
      <dgm:prSet presAssocID="{EBC9EC36-B042-6A4D-B3D3-11F28A62836C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8AD35-8414-A747-A46B-DA78D9D97127}" type="pres">
      <dgm:prSet presAssocID="{C5C11296-CCD7-DB4C-8D47-7BC513F8DEBF}" presName="spacer" presStyleCnt="0"/>
      <dgm:spPr/>
      <dgm:t>
        <a:bodyPr/>
        <a:lstStyle/>
        <a:p>
          <a:endParaRPr lang="ru-RU"/>
        </a:p>
      </dgm:t>
    </dgm:pt>
    <dgm:pt modelId="{9C33D4BF-D604-204C-A9FD-6F341A41181D}" type="pres">
      <dgm:prSet presAssocID="{C4F3E495-AA37-1F42-89E1-5BBA4C34DECB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8D396-92C7-D94D-8255-EC7720B1A028}" type="pres">
      <dgm:prSet presAssocID="{44FC69BB-07D4-B94B-8E22-C1C8D05FE1E0}" presName="spacer" presStyleCnt="0"/>
      <dgm:spPr/>
      <dgm:t>
        <a:bodyPr/>
        <a:lstStyle/>
        <a:p>
          <a:endParaRPr lang="ru-RU"/>
        </a:p>
      </dgm:t>
    </dgm:pt>
    <dgm:pt modelId="{79E3A0AF-C139-8A43-847F-E650899FBE6E}" type="pres">
      <dgm:prSet presAssocID="{B83AA342-F79F-4D41-9731-E0633D6DF6A2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42F9E-66BB-2949-AE9C-106093A66DA5}" type="pres">
      <dgm:prSet presAssocID="{9E212C21-078A-A44E-B74D-814FFCC18168}" presName="spacer" presStyleCnt="0"/>
      <dgm:spPr/>
      <dgm:t>
        <a:bodyPr/>
        <a:lstStyle/>
        <a:p>
          <a:endParaRPr lang="ru-RU"/>
        </a:p>
      </dgm:t>
    </dgm:pt>
    <dgm:pt modelId="{26251C68-809B-2B4C-9F70-DF2BD39F2908}" type="pres">
      <dgm:prSet presAssocID="{38F339B8-0F06-9244-8019-6A3D0FF56189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0A9A6-99BE-9A41-BD9E-FBA1E6CD8E6F}" type="pres">
      <dgm:prSet presAssocID="{715B726E-46E0-B44C-AD4A-9435F1E91243}" presName="spacer" presStyleCnt="0"/>
      <dgm:spPr/>
      <dgm:t>
        <a:bodyPr/>
        <a:lstStyle/>
        <a:p>
          <a:endParaRPr lang="ru-RU"/>
        </a:p>
      </dgm:t>
    </dgm:pt>
    <dgm:pt modelId="{8F4C38F8-9E80-BB45-A5C0-C877A537EF25}" type="pres">
      <dgm:prSet presAssocID="{2ADEE85E-395F-4344-AB88-D82A0A157F17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49AA6-545F-F543-99F6-68308E3B3B51}" type="pres">
      <dgm:prSet presAssocID="{DCD352D0-054B-4B4E-BDAE-CBA81734D9A4}" presName="spacer" presStyleCnt="0"/>
      <dgm:spPr/>
      <dgm:t>
        <a:bodyPr/>
        <a:lstStyle/>
        <a:p>
          <a:endParaRPr lang="ru-RU"/>
        </a:p>
      </dgm:t>
    </dgm:pt>
    <dgm:pt modelId="{68C7BBC3-C833-4C8F-ADDB-B875262E76EB}" type="pres">
      <dgm:prSet presAssocID="{412D0AD0-2D49-41D9-A77D-AD9861775A41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D99F6-151A-4E64-BE14-4EFF9C83A5CD}" type="pres">
      <dgm:prSet presAssocID="{D178E9E6-6543-468E-986E-45F03056E0CF}" presName="spacer" presStyleCnt="0"/>
      <dgm:spPr/>
    </dgm:pt>
    <dgm:pt modelId="{ADB27158-0A8F-9149-B5FA-F238133A56F7}" type="pres">
      <dgm:prSet presAssocID="{67CE2F45-8F02-E64D-A574-3617F12B72EE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7ED1E-8776-2D46-96E7-A30AD8DF4934}" type="pres">
      <dgm:prSet presAssocID="{544B599D-A0BB-AA42-AADE-895869935CFF}" presName="spacer" presStyleCnt="0"/>
      <dgm:spPr/>
      <dgm:t>
        <a:bodyPr/>
        <a:lstStyle/>
        <a:p>
          <a:endParaRPr lang="ru-RU"/>
        </a:p>
      </dgm:t>
    </dgm:pt>
    <dgm:pt modelId="{F1B63C30-C87E-574B-BBF0-D6EEDE156F31}" type="pres">
      <dgm:prSet presAssocID="{F2641CB0-9116-CF44-804C-E0DD9D7BB721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F7CCD-B466-ED42-A7D4-6FE32873C508}" type="pres">
      <dgm:prSet presAssocID="{F4A04325-13EE-2442-87BA-05453E589BBC}" presName="spacer" presStyleCnt="0"/>
      <dgm:spPr/>
      <dgm:t>
        <a:bodyPr/>
        <a:lstStyle/>
        <a:p>
          <a:endParaRPr lang="ru-RU"/>
        </a:p>
      </dgm:t>
    </dgm:pt>
    <dgm:pt modelId="{BC7E6699-A82C-3B46-A6B8-3936168767A8}" type="pres">
      <dgm:prSet presAssocID="{5D904236-E112-4643-AD6B-ACA83B7E91C7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DF5EE-0148-CD4D-97B5-6A74E7F69E51}" type="pres">
      <dgm:prSet presAssocID="{9FBDCBC3-C088-6343-926A-4C917702D41F}" presName="spacer" presStyleCnt="0"/>
      <dgm:spPr/>
      <dgm:t>
        <a:bodyPr/>
        <a:lstStyle/>
        <a:p>
          <a:endParaRPr lang="ru-RU"/>
        </a:p>
      </dgm:t>
    </dgm:pt>
    <dgm:pt modelId="{40510538-2A68-024F-9E47-C1B0EB6FA4C0}" type="pres">
      <dgm:prSet presAssocID="{7E9F5FA1-ABF7-5D4D-839D-8EAD528AD9FE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1D40F4-87E9-3246-AC7D-2919BE235003}" srcId="{9F98F27D-C156-5E44-9195-981B1E65C8C0}" destId="{F2641CB0-9116-CF44-804C-E0DD9D7BB721}" srcOrd="10" destOrd="0" parTransId="{C04A553F-583D-454D-91C5-41B0AAC629D7}" sibTransId="{F4A04325-13EE-2442-87BA-05453E589BBC}"/>
    <dgm:cxn modelId="{85AD639D-42E1-FF45-B1FA-4FED7A57487E}" srcId="{9F98F27D-C156-5E44-9195-981B1E65C8C0}" destId="{EBC9EC36-B042-6A4D-B3D3-11F28A62836C}" srcOrd="3" destOrd="0" parTransId="{DA221E75-D70F-3A42-8531-29D591FCB641}" sibTransId="{C5C11296-CCD7-DB4C-8D47-7BC513F8DEBF}"/>
    <dgm:cxn modelId="{6A96CFEE-B78F-C54D-BA8C-D1C4C9A45B63}" srcId="{9F98F27D-C156-5E44-9195-981B1E65C8C0}" destId="{C4F3E495-AA37-1F42-89E1-5BBA4C34DECB}" srcOrd="4" destOrd="0" parTransId="{8C63893C-8823-B54C-A785-7F70CD029A2A}" sibTransId="{44FC69BB-07D4-B94B-8E22-C1C8D05FE1E0}"/>
    <dgm:cxn modelId="{8B3F7093-5869-EE4C-8350-93782E179854}" srcId="{9F98F27D-C156-5E44-9195-981B1E65C8C0}" destId="{5D904236-E112-4643-AD6B-ACA83B7E91C7}" srcOrd="11" destOrd="0" parTransId="{492C7016-FCEE-4747-B0C8-839C50851751}" sibTransId="{9FBDCBC3-C088-6343-926A-4C917702D41F}"/>
    <dgm:cxn modelId="{D59F83FF-0175-F74D-8FA0-1697370935E5}" srcId="{9F98F27D-C156-5E44-9195-981B1E65C8C0}" destId="{2ADEE85E-395F-4344-AB88-D82A0A157F17}" srcOrd="7" destOrd="0" parTransId="{866C91C8-4D85-764B-B459-6836E9304CCB}" sibTransId="{DCD352D0-054B-4B4E-BDAE-CBA81734D9A4}"/>
    <dgm:cxn modelId="{461EE13A-8C3F-7F43-8ABB-36E5516E9964}" type="presOf" srcId="{7E9F5FA1-ABF7-5D4D-839D-8EAD528AD9FE}" destId="{40510538-2A68-024F-9E47-C1B0EB6FA4C0}" srcOrd="0" destOrd="0" presId="urn:microsoft.com/office/officeart/2005/8/layout/vList2"/>
    <dgm:cxn modelId="{636471C1-83D9-AF4B-9BE8-159BEC539347}" type="presOf" srcId="{EBC9EC36-B042-6A4D-B3D3-11F28A62836C}" destId="{705A1521-756A-0643-AF92-F17A1699BF6D}" srcOrd="0" destOrd="0" presId="urn:microsoft.com/office/officeart/2005/8/layout/vList2"/>
    <dgm:cxn modelId="{8793C1BB-1932-6C4F-AEC5-87776FC2ED5F}" srcId="{9F98F27D-C156-5E44-9195-981B1E65C8C0}" destId="{10435FE2-9D94-C24C-8471-159B372D84AE}" srcOrd="1" destOrd="0" parTransId="{AF6DE174-A123-D144-889C-1755E4EC4B19}" sibTransId="{DE26D7FE-49A8-0F45-A5C7-1B2D009D21CF}"/>
    <dgm:cxn modelId="{2BB707E4-B97B-F64E-8E6B-AF224235BBA8}" type="presOf" srcId="{B83AA342-F79F-4D41-9731-E0633D6DF6A2}" destId="{79E3A0AF-C139-8A43-847F-E650899FBE6E}" srcOrd="0" destOrd="0" presId="urn:microsoft.com/office/officeart/2005/8/layout/vList2"/>
    <dgm:cxn modelId="{9A94B0EF-F5E7-0A47-BAC0-1A159F433A84}" srcId="{9F98F27D-C156-5E44-9195-981B1E65C8C0}" destId="{7E9F5FA1-ABF7-5D4D-839D-8EAD528AD9FE}" srcOrd="12" destOrd="0" parTransId="{C2EDE764-B855-B64B-BD4B-F477F2C8F569}" sibTransId="{3CF08E6A-E7DD-FF48-9C7C-9C565EE481BA}"/>
    <dgm:cxn modelId="{5D3CAAAB-02E4-1042-892C-39611943E89A}" type="presOf" srcId="{C4F3E495-AA37-1F42-89E1-5BBA4C34DECB}" destId="{9C33D4BF-D604-204C-A9FD-6F341A41181D}" srcOrd="0" destOrd="0" presId="urn:microsoft.com/office/officeart/2005/8/layout/vList2"/>
    <dgm:cxn modelId="{5FB035AE-897A-4453-9401-7E407B3D3DAC}" srcId="{9F98F27D-C156-5E44-9195-981B1E65C8C0}" destId="{412D0AD0-2D49-41D9-A77D-AD9861775A41}" srcOrd="8" destOrd="0" parTransId="{39B30E47-ED83-46F3-B520-90C57B937143}" sibTransId="{D178E9E6-6543-468E-986E-45F03056E0CF}"/>
    <dgm:cxn modelId="{1DDA849A-8625-FC40-8E15-A65E9D55A8BE}" type="presOf" srcId="{2ADEE85E-395F-4344-AB88-D82A0A157F17}" destId="{8F4C38F8-9E80-BB45-A5C0-C877A537EF25}" srcOrd="0" destOrd="0" presId="urn:microsoft.com/office/officeart/2005/8/layout/vList2"/>
    <dgm:cxn modelId="{4D374224-001B-1E40-917C-29FB2F72BF5E}" srcId="{9F98F27D-C156-5E44-9195-981B1E65C8C0}" destId="{D020CA3F-0679-DC4D-B516-54C045806125}" srcOrd="2" destOrd="0" parTransId="{ACE2CAB2-A031-BC4F-8302-A0D0B4A17E28}" sibTransId="{C91E3C9C-8F81-A345-94A8-3CC3F4C1E261}"/>
    <dgm:cxn modelId="{E60DE165-7F88-3746-BA57-8090ADC75F29}" type="presOf" srcId="{9F98F27D-C156-5E44-9195-981B1E65C8C0}" destId="{DA49CD6B-D917-9446-A064-E6DF412D2D90}" srcOrd="0" destOrd="0" presId="urn:microsoft.com/office/officeart/2005/8/layout/vList2"/>
    <dgm:cxn modelId="{8C4383AA-959B-7E4A-B614-9033142FB34F}" srcId="{9F98F27D-C156-5E44-9195-981B1E65C8C0}" destId="{B83AA342-F79F-4D41-9731-E0633D6DF6A2}" srcOrd="5" destOrd="0" parTransId="{2DB1AAD6-D40A-3746-AC75-B770A42EBFC4}" sibTransId="{9E212C21-078A-A44E-B74D-814FFCC18168}"/>
    <dgm:cxn modelId="{FF47A118-E3E6-A246-A28B-F53E0A6DAA5C}" srcId="{9F98F27D-C156-5E44-9195-981B1E65C8C0}" destId="{4599A32E-129A-7449-95D2-E185ECACBF8A}" srcOrd="0" destOrd="0" parTransId="{B44C4F45-99E1-8742-A205-6382BE991605}" sibTransId="{C344EEF8-72DE-4A4D-B975-A04AEC8064D7}"/>
    <dgm:cxn modelId="{BFD89C08-7292-564F-A0E7-62986013835D}" type="presOf" srcId="{5D904236-E112-4643-AD6B-ACA83B7E91C7}" destId="{BC7E6699-A82C-3B46-A6B8-3936168767A8}" srcOrd="0" destOrd="0" presId="urn:microsoft.com/office/officeart/2005/8/layout/vList2"/>
    <dgm:cxn modelId="{D0EEDE95-158F-8C45-B3F9-890FCF8E3EC5}" srcId="{9F98F27D-C156-5E44-9195-981B1E65C8C0}" destId="{38F339B8-0F06-9244-8019-6A3D0FF56189}" srcOrd="6" destOrd="0" parTransId="{400BF1CE-654D-E543-9F5A-AD258F5A6355}" sibTransId="{715B726E-46E0-B44C-AD4A-9435F1E91243}"/>
    <dgm:cxn modelId="{D9BEAAC0-977E-9541-ACDE-43F82FC2B05D}" srcId="{9F98F27D-C156-5E44-9195-981B1E65C8C0}" destId="{67CE2F45-8F02-E64D-A574-3617F12B72EE}" srcOrd="9" destOrd="0" parTransId="{8FABA987-23FD-FC4D-B1FE-05A9C807983F}" sibTransId="{544B599D-A0BB-AA42-AADE-895869935CFF}"/>
    <dgm:cxn modelId="{98C3FAE1-B58C-D74E-807C-14C8A7242FCD}" type="presOf" srcId="{D020CA3F-0679-DC4D-B516-54C045806125}" destId="{789A9FDE-CD2F-3F44-925F-98985037152B}" srcOrd="0" destOrd="0" presId="urn:microsoft.com/office/officeart/2005/8/layout/vList2"/>
    <dgm:cxn modelId="{36B447C5-4B57-8A4E-8612-B0F5E3921DC6}" type="presOf" srcId="{38F339B8-0F06-9244-8019-6A3D0FF56189}" destId="{26251C68-809B-2B4C-9F70-DF2BD39F2908}" srcOrd="0" destOrd="0" presId="urn:microsoft.com/office/officeart/2005/8/layout/vList2"/>
    <dgm:cxn modelId="{30045FB2-086D-44C0-9DA8-52D8907825D5}" type="presOf" srcId="{412D0AD0-2D49-41D9-A77D-AD9861775A41}" destId="{68C7BBC3-C833-4C8F-ADDB-B875262E76EB}" srcOrd="0" destOrd="0" presId="urn:microsoft.com/office/officeart/2005/8/layout/vList2"/>
    <dgm:cxn modelId="{A6CB10D7-0E01-0C41-B600-61CAD420CAE8}" type="presOf" srcId="{F2641CB0-9116-CF44-804C-E0DD9D7BB721}" destId="{F1B63C30-C87E-574B-BBF0-D6EEDE156F31}" srcOrd="0" destOrd="0" presId="urn:microsoft.com/office/officeart/2005/8/layout/vList2"/>
    <dgm:cxn modelId="{2E5B5444-D07A-5947-AE80-B8318E37AE97}" type="presOf" srcId="{4599A32E-129A-7449-95D2-E185ECACBF8A}" destId="{0A7B0523-63A2-E341-A650-52EE3105EF20}" srcOrd="0" destOrd="0" presId="urn:microsoft.com/office/officeart/2005/8/layout/vList2"/>
    <dgm:cxn modelId="{183421AD-8A23-7847-B284-5A379CD1FC16}" type="presOf" srcId="{10435FE2-9D94-C24C-8471-159B372D84AE}" destId="{5329F55A-E988-4741-96D8-8233541C765D}" srcOrd="0" destOrd="0" presId="urn:microsoft.com/office/officeart/2005/8/layout/vList2"/>
    <dgm:cxn modelId="{980A946C-92AB-C64A-A38D-955FB46C5F30}" type="presOf" srcId="{67CE2F45-8F02-E64D-A574-3617F12B72EE}" destId="{ADB27158-0A8F-9149-B5FA-F238133A56F7}" srcOrd="0" destOrd="0" presId="urn:microsoft.com/office/officeart/2005/8/layout/vList2"/>
    <dgm:cxn modelId="{C7956405-7968-E84F-93D1-B5EAB5A7A80A}" type="presParOf" srcId="{DA49CD6B-D917-9446-A064-E6DF412D2D90}" destId="{0A7B0523-63A2-E341-A650-52EE3105EF20}" srcOrd="0" destOrd="0" presId="urn:microsoft.com/office/officeart/2005/8/layout/vList2"/>
    <dgm:cxn modelId="{9873023C-B8E8-5C44-9200-0DE5717946FF}" type="presParOf" srcId="{DA49CD6B-D917-9446-A064-E6DF412D2D90}" destId="{A4EC8BF8-7613-9B40-9C5F-4901F806DEE3}" srcOrd="1" destOrd="0" presId="urn:microsoft.com/office/officeart/2005/8/layout/vList2"/>
    <dgm:cxn modelId="{19A18D01-12F6-BE46-B4BC-FFB63325880C}" type="presParOf" srcId="{DA49CD6B-D917-9446-A064-E6DF412D2D90}" destId="{5329F55A-E988-4741-96D8-8233541C765D}" srcOrd="2" destOrd="0" presId="urn:microsoft.com/office/officeart/2005/8/layout/vList2"/>
    <dgm:cxn modelId="{35BDC201-CA7F-ED4F-AF5D-A3C2A2519248}" type="presParOf" srcId="{DA49CD6B-D917-9446-A064-E6DF412D2D90}" destId="{8A7168E1-3F80-974E-92BD-A25CA23D24F3}" srcOrd="3" destOrd="0" presId="urn:microsoft.com/office/officeart/2005/8/layout/vList2"/>
    <dgm:cxn modelId="{CE486275-2542-9D4E-A7BF-B913CEDE5337}" type="presParOf" srcId="{DA49CD6B-D917-9446-A064-E6DF412D2D90}" destId="{789A9FDE-CD2F-3F44-925F-98985037152B}" srcOrd="4" destOrd="0" presId="urn:microsoft.com/office/officeart/2005/8/layout/vList2"/>
    <dgm:cxn modelId="{BD07B7F0-036E-EB41-8E2B-6ED9CEA44672}" type="presParOf" srcId="{DA49CD6B-D917-9446-A064-E6DF412D2D90}" destId="{10A7DA51-FD2D-9642-AF0C-35229DCA852F}" srcOrd="5" destOrd="0" presId="urn:microsoft.com/office/officeart/2005/8/layout/vList2"/>
    <dgm:cxn modelId="{62DE891C-DDA6-9F43-91BD-611BF9DBEF23}" type="presParOf" srcId="{DA49CD6B-D917-9446-A064-E6DF412D2D90}" destId="{705A1521-756A-0643-AF92-F17A1699BF6D}" srcOrd="6" destOrd="0" presId="urn:microsoft.com/office/officeart/2005/8/layout/vList2"/>
    <dgm:cxn modelId="{D2725522-75DA-744E-8F2B-E0ED8B5EF51C}" type="presParOf" srcId="{DA49CD6B-D917-9446-A064-E6DF412D2D90}" destId="{A1C8AD35-8414-A747-A46B-DA78D9D97127}" srcOrd="7" destOrd="0" presId="urn:microsoft.com/office/officeart/2005/8/layout/vList2"/>
    <dgm:cxn modelId="{4264F30A-66E9-904D-B69F-045A451A0A68}" type="presParOf" srcId="{DA49CD6B-D917-9446-A064-E6DF412D2D90}" destId="{9C33D4BF-D604-204C-A9FD-6F341A41181D}" srcOrd="8" destOrd="0" presId="urn:microsoft.com/office/officeart/2005/8/layout/vList2"/>
    <dgm:cxn modelId="{960D0861-B711-094D-9994-3D7A188DDCFD}" type="presParOf" srcId="{DA49CD6B-D917-9446-A064-E6DF412D2D90}" destId="{7F28D396-92C7-D94D-8255-EC7720B1A028}" srcOrd="9" destOrd="0" presId="urn:microsoft.com/office/officeart/2005/8/layout/vList2"/>
    <dgm:cxn modelId="{9E5F7437-D44D-EB4C-9A1E-3FA2328EF62B}" type="presParOf" srcId="{DA49CD6B-D917-9446-A064-E6DF412D2D90}" destId="{79E3A0AF-C139-8A43-847F-E650899FBE6E}" srcOrd="10" destOrd="0" presId="urn:microsoft.com/office/officeart/2005/8/layout/vList2"/>
    <dgm:cxn modelId="{76B1C2EE-8485-F745-B737-658B0C4DA63F}" type="presParOf" srcId="{DA49CD6B-D917-9446-A064-E6DF412D2D90}" destId="{27942F9E-66BB-2949-AE9C-106093A66DA5}" srcOrd="11" destOrd="0" presId="urn:microsoft.com/office/officeart/2005/8/layout/vList2"/>
    <dgm:cxn modelId="{5A7E9886-F9B8-BC43-AA36-ADA3DEEABE2B}" type="presParOf" srcId="{DA49CD6B-D917-9446-A064-E6DF412D2D90}" destId="{26251C68-809B-2B4C-9F70-DF2BD39F2908}" srcOrd="12" destOrd="0" presId="urn:microsoft.com/office/officeart/2005/8/layout/vList2"/>
    <dgm:cxn modelId="{D197C1D4-AA3D-2A4B-A240-703546F4F896}" type="presParOf" srcId="{DA49CD6B-D917-9446-A064-E6DF412D2D90}" destId="{FFD0A9A6-99BE-9A41-BD9E-FBA1E6CD8E6F}" srcOrd="13" destOrd="0" presId="urn:microsoft.com/office/officeart/2005/8/layout/vList2"/>
    <dgm:cxn modelId="{767E066A-2FF7-2B43-A723-03BDBF7DDF95}" type="presParOf" srcId="{DA49CD6B-D917-9446-A064-E6DF412D2D90}" destId="{8F4C38F8-9E80-BB45-A5C0-C877A537EF25}" srcOrd="14" destOrd="0" presId="urn:microsoft.com/office/officeart/2005/8/layout/vList2"/>
    <dgm:cxn modelId="{D4FA5FEB-7A86-F145-AE6B-952F9A480F85}" type="presParOf" srcId="{DA49CD6B-D917-9446-A064-E6DF412D2D90}" destId="{79B49AA6-545F-F543-99F6-68308E3B3B51}" srcOrd="15" destOrd="0" presId="urn:microsoft.com/office/officeart/2005/8/layout/vList2"/>
    <dgm:cxn modelId="{247178DF-F758-445D-973D-92E718341EDE}" type="presParOf" srcId="{DA49CD6B-D917-9446-A064-E6DF412D2D90}" destId="{68C7BBC3-C833-4C8F-ADDB-B875262E76EB}" srcOrd="16" destOrd="0" presId="urn:microsoft.com/office/officeart/2005/8/layout/vList2"/>
    <dgm:cxn modelId="{5C6D496F-F5F1-4590-BEA7-BC270E4AAA2C}" type="presParOf" srcId="{DA49CD6B-D917-9446-A064-E6DF412D2D90}" destId="{7A0D99F6-151A-4E64-BE14-4EFF9C83A5CD}" srcOrd="17" destOrd="0" presId="urn:microsoft.com/office/officeart/2005/8/layout/vList2"/>
    <dgm:cxn modelId="{D1D3CFFF-68C6-0043-90B9-65DE05DB8769}" type="presParOf" srcId="{DA49CD6B-D917-9446-A064-E6DF412D2D90}" destId="{ADB27158-0A8F-9149-B5FA-F238133A56F7}" srcOrd="18" destOrd="0" presId="urn:microsoft.com/office/officeart/2005/8/layout/vList2"/>
    <dgm:cxn modelId="{26FB293D-0F18-0F49-86B3-815FB0CDF459}" type="presParOf" srcId="{DA49CD6B-D917-9446-A064-E6DF412D2D90}" destId="{9F27ED1E-8776-2D46-96E7-A30AD8DF4934}" srcOrd="19" destOrd="0" presId="urn:microsoft.com/office/officeart/2005/8/layout/vList2"/>
    <dgm:cxn modelId="{13C7951E-3D8D-D741-AB58-7E56477AADD0}" type="presParOf" srcId="{DA49CD6B-D917-9446-A064-E6DF412D2D90}" destId="{F1B63C30-C87E-574B-BBF0-D6EEDE156F31}" srcOrd="20" destOrd="0" presId="urn:microsoft.com/office/officeart/2005/8/layout/vList2"/>
    <dgm:cxn modelId="{AAA4BCFD-FD3D-B84C-A7E0-3D9B0105BD71}" type="presParOf" srcId="{DA49CD6B-D917-9446-A064-E6DF412D2D90}" destId="{7B9F7CCD-B466-ED42-A7D4-6FE32873C508}" srcOrd="21" destOrd="0" presId="urn:microsoft.com/office/officeart/2005/8/layout/vList2"/>
    <dgm:cxn modelId="{03C44CF9-5F55-A94C-9981-358F3B361AB0}" type="presParOf" srcId="{DA49CD6B-D917-9446-A064-E6DF412D2D90}" destId="{BC7E6699-A82C-3B46-A6B8-3936168767A8}" srcOrd="22" destOrd="0" presId="urn:microsoft.com/office/officeart/2005/8/layout/vList2"/>
    <dgm:cxn modelId="{A920F66C-C313-6B44-BB8C-26861283FB8A}" type="presParOf" srcId="{DA49CD6B-D917-9446-A064-E6DF412D2D90}" destId="{AB9DF5EE-0148-CD4D-97B5-6A74E7F69E51}" srcOrd="23" destOrd="0" presId="urn:microsoft.com/office/officeart/2005/8/layout/vList2"/>
    <dgm:cxn modelId="{08982D52-63BD-FC44-9D8D-380E6120087D}" type="presParOf" srcId="{DA49CD6B-D917-9446-A064-E6DF412D2D90}" destId="{40510538-2A68-024F-9E47-C1B0EB6FA4C0}" srcOrd="24" destOrd="0" presId="urn:microsoft.com/office/officeart/2005/8/layout/vList2"/>
  </dgm:cxnLst>
  <dgm:bg>
    <a:noFill/>
  </dgm:bg>
  <dgm:whole/>
  <dgm:extLst>
    <a:ext uri="{C62137D5-CB1D-491B-B009-E17868A290BF}"/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A0EE80-A5B1-7549-AF71-30E5C28F4BED}" type="doc">
      <dgm:prSet loTypeId="urn:microsoft.com/office/officeart/2005/8/layout/radial4" loCatId="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2E9B37D-1E4B-B94F-A47E-3AEBDF14FAFA}">
      <dgm:prSet phldrT="[Текст]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1DC9DA0F-13B7-634E-8F6F-D8892936A19A}" type="parTrans" cxnId="{681AD5DC-9B51-A34B-8B81-24317144C8DD}">
      <dgm:prSet/>
      <dgm:spPr/>
      <dgm:t>
        <a:bodyPr/>
        <a:lstStyle/>
        <a:p>
          <a:endParaRPr lang="ru-RU"/>
        </a:p>
      </dgm:t>
    </dgm:pt>
    <dgm:pt modelId="{824348C0-01B4-6741-AFDF-BBB04A536D29}" type="sibTrans" cxnId="{681AD5DC-9B51-A34B-8B81-24317144C8DD}">
      <dgm:prSet/>
      <dgm:spPr/>
      <dgm:t>
        <a:bodyPr/>
        <a:lstStyle/>
        <a:p>
          <a:endParaRPr lang="ru-RU"/>
        </a:p>
      </dgm:t>
    </dgm:pt>
    <dgm:pt modelId="{C516441C-1D42-2A45-9319-16B118EFB781}">
      <dgm:prSet custT="1"/>
      <dgm:spPr>
        <a:solidFill>
          <a:srgbClr val="008000"/>
        </a:solidFill>
      </dgm:spPr>
      <dgm:t>
        <a:bodyPr/>
        <a:lstStyle/>
        <a:p>
          <a:r>
            <a:rPr lang="ru-RU" sz="1800" dirty="0" smtClean="0">
              <a:latin typeface="Calibri" pitchFamily="34" charset="0"/>
              <a:cs typeface="Calibri" pitchFamily="34" charset="0"/>
            </a:rPr>
            <a:t>Сервисные компании</a:t>
          </a:r>
          <a:endParaRPr lang="ru-RU" sz="1800" dirty="0">
            <a:latin typeface="Calibri" pitchFamily="34" charset="0"/>
            <a:cs typeface="Calibri" pitchFamily="34" charset="0"/>
          </a:endParaRPr>
        </a:p>
      </dgm:t>
    </dgm:pt>
    <dgm:pt modelId="{DC7B8C8B-EE50-884B-9CB3-CE1F5C5A22E6}" type="parTrans" cxnId="{B5E28865-3A1D-4C4B-9211-1A6C38A64C69}">
      <dgm:prSet/>
      <dgm:spPr/>
      <dgm:t>
        <a:bodyPr/>
        <a:lstStyle/>
        <a:p>
          <a:endParaRPr lang="ru-RU"/>
        </a:p>
      </dgm:t>
    </dgm:pt>
    <dgm:pt modelId="{864AD7BF-A50C-914D-9671-E7B40CFE41D0}" type="sibTrans" cxnId="{B5E28865-3A1D-4C4B-9211-1A6C38A64C69}">
      <dgm:prSet/>
      <dgm:spPr/>
      <dgm:t>
        <a:bodyPr/>
        <a:lstStyle/>
        <a:p>
          <a:endParaRPr lang="ru-RU"/>
        </a:p>
      </dgm:t>
    </dgm:pt>
    <dgm:pt modelId="{3DAA621C-10B3-9F4F-B7A9-6C655C5AE9CE}">
      <dgm:prSet custT="1"/>
      <dgm:spPr>
        <a:solidFill>
          <a:srgbClr val="008000"/>
        </a:solidFill>
      </dgm:spPr>
      <dgm:t>
        <a:bodyPr/>
        <a:lstStyle/>
        <a:p>
          <a:r>
            <a:rPr lang="ru-RU" sz="1800" dirty="0" err="1" smtClean="0">
              <a:latin typeface="Calibri" pitchFamily="34" charset="0"/>
              <a:cs typeface="Calibri" pitchFamily="34" charset="0"/>
            </a:rPr>
            <a:t>Ресайклеры</a:t>
          </a:r>
          <a:endParaRPr lang="ru-RU" sz="1800" dirty="0">
            <a:latin typeface="Calibri" pitchFamily="34" charset="0"/>
            <a:cs typeface="Calibri" pitchFamily="34" charset="0"/>
          </a:endParaRPr>
        </a:p>
      </dgm:t>
    </dgm:pt>
    <dgm:pt modelId="{8310D629-10B7-3945-A3B3-B7179C35DF7B}" type="parTrans" cxnId="{072770E0-E87F-AA4A-9E76-AF22BD73092E}">
      <dgm:prSet/>
      <dgm:spPr/>
      <dgm:t>
        <a:bodyPr/>
        <a:lstStyle/>
        <a:p>
          <a:endParaRPr lang="ru-RU"/>
        </a:p>
      </dgm:t>
    </dgm:pt>
    <dgm:pt modelId="{92B5A9E2-BB2C-C54C-838A-6ECF534C7D35}" type="sibTrans" cxnId="{072770E0-E87F-AA4A-9E76-AF22BD73092E}">
      <dgm:prSet/>
      <dgm:spPr/>
      <dgm:t>
        <a:bodyPr/>
        <a:lstStyle/>
        <a:p>
          <a:endParaRPr lang="ru-RU"/>
        </a:p>
      </dgm:t>
    </dgm:pt>
    <dgm:pt modelId="{C2C5B8C4-9A32-6C4D-8314-0B9CFAFA766B}" type="pres">
      <dgm:prSet presAssocID="{5FA0EE80-A5B1-7549-AF71-30E5C28F4B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E86F8F-4536-4E42-80A0-D558E4A1329E}" type="pres">
      <dgm:prSet presAssocID="{52E9B37D-1E4B-B94F-A47E-3AEBDF14FAFA}" presName="centerShape" presStyleLbl="node0" presStyleIdx="0" presStyleCnt="1"/>
      <dgm:spPr/>
      <dgm:t>
        <a:bodyPr/>
        <a:lstStyle/>
        <a:p>
          <a:endParaRPr lang="ru-RU"/>
        </a:p>
      </dgm:t>
    </dgm:pt>
    <dgm:pt modelId="{338E25E7-0A8C-DF46-882B-A4C380928846}" type="pres">
      <dgm:prSet presAssocID="{DC7B8C8B-EE50-884B-9CB3-CE1F5C5A22E6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4972D574-FD9D-5945-A5B4-10AE068541BE}" type="pres">
      <dgm:prSet presAssocID="{C516441C-1D42-2A45-9319-16B118EFB78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9F218-C8B5-5146-B076-D1213B575F39}" type="pres">
      <dgm:prSet presAssocID="{8310D629-10B7-3945-A3B3-B7179C35DF7B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D4487A0F-DEB1-1944-BAE8-D37CC491C42D}" type="pres">
      <dgm:prSet presAssocID="{3DAA621C-10B3-9F4F-B7A9-6C655C5AE9C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E28865-3A1D-4C4B-9211-1A6C38A64C69}" srcId="{52E9B37D-1E4B-B94F-A47E-3AEBDF14FAFA}" destId="{C516441C-1D42-2A45-9319-16B118EFB781}" srcOrd="0" destOrd="0" parTransId="{DC7B8C8B-EE50-884B-9CB3-CE1F5C5A22E6}" sibTransId="{864AD7BF-A50C-914D-9671-E7B40CFE41D0}"/>
    <dgm:cxn modelId="{5244B176-A1A9-0247-AE3D-C8AFF28F0C6A}" type="presOf" srcId="{8310D629-10B7-3945-A3B3-B7179C35DF7B}" destId="{9AB9F218-C8B5-5146-B076-D1213B575F39}" srcOrd="0" destOrd="0" presId="urn:microsoft.com/office/officeart/2005/8/layout/radial4"/>
    <dgm:cxn modelId="{F6EF68D5-9C57-2148-8FC2-D219A286ED8B}" type="presOf" srcId="{3DAA621C-10B3-9F4F-B7A9-6C655C5AE9CE}" destId="{D4487A0F-DEB1-1944-BAE8-D37CC491C42D}" srcOrd="0" destOrd="0" presId="urn:microsoft.com/office/officeart/2005/8/layout/radial4"/>
    <dgm:cxn modelId="{329AC9D2-F67E-2747-AD40-7CE5B2A294F6}" type="presOf" srcId="{5FA0EE80-A5B1-7549-AF71-30E5C28F4BED}" destId="{C2C5B8C4-9A32-6C4D-8314-0B9CFAFA766B}" srcOrd="0" destOrd="0" presId="urn:microsoft.com/office/officeart/2005/8/layout/radial4"/>
    <dgm:cxn modelId="{30AA21D2-E639-4F47-8F27-D6A6632EF135}" type="presOf" srcId="{DC7B8C8B-EE50-884B-9CB3-CE1F5C5A22E6}" destId="{338E25E7-0A8C-DF46-882B-A4C380928846}" srcOrd="0" destOrd="0" presId="urn:microsoft.com/office/officeart/2005/8/layout/radial4"/>
    <dgm:cxn modelId="{CB51D08E-C81F-464F-8567-AAD95C4F7C90}" type="presOf" srcId="{52E9B37D-1E4B-B94F-A47E-3AEBDF14FAFA}" destId="{34E86F8F-4536-4E42-80A0-D558E4A1329E}" srcOrd="0" destOrd="0" presId="urn:microsoft.com/office/officeart/2005/8/layout/radial4"/>
    <dgm:cxn modelId="{5C7CDBD9-0E0F-B643-B035-20D900CE1066}" type="presOf" srcId="{C516441C-1D42-2A45-9319-16B118EFB781}" destId="{4972D574-FD9D-5945-A5B4-10AE068541BE}" srcOrd="0" destOrd="0" presId="urn:microsoft.com/office/officeart/2005/8/layout/radial4"/>
    <dgm:cxn modelId="{681AD5DC-9B51-A34B-8B81-24317144C8DD}" srcId="{5FA0EE80-A5B1-7549-AF71-30E5C28F4BED}" destId="{52E9B37D-1E4B-B94F-A47E-3AEBDF14FAFA}" srcOrd="0" destOrd="0" parTransId="{1DC9DA0F-13B7-634E-8F6F-D8892936A19A}" sibTransId="{824348C0-01B4-6741-AFDF-BBB04A536D29}"/>
    <dgm:cxn modelId="{072770E0-E87F-AA4A-9E76-AF22BD73092E}" srcId="{52E9B37D-1E4B-B94F-A47E-3AEBDF14FAFA}" destId="{3DAA621C-10B3-9F4F-B7A9-6C655C5AE9CE}" srcOrd="1" destOrd="0" parTransId="{8310D629-10B7-3945-A3B3-B7179C35DF7B}" sibTransId="{92B5A9E2-BB2C-C54C-838A-6ECF534C7D35}"/>
    <dgm:cxn modelId="{6CB97060-4AA4-DA48-B7DC-8C57EAA0BFDF}" type="presParOf" srcId="{C2C5B8C4-9A32-6C4D-8314-0B9CFAFA766B}" destId="{34E86F8F-4536-4E42-80A0-D558E4A1329E}" srcOrd="0" destOrd="0" presId="urn:microsoft.com/office/officeart/2005/8/layout/radial4"/>
    <dgm:cxn modelId="{A32A8868-7CAD-1945-9CCB-4E57B316BFB9}" type="presParOf" srcId="{C2C5B8C4-9A32-6C4D-8314-0B9CFAFA766B}" destId="{338E25E7-0A8C-DF46-882B-A4C380928846}" srcOrd="1" destOrd="0" presId="urn:microsoft.com/office/officeart/2005/8/layout/radial4"/>
    <dgm:cxn modelId="{892FAD33-9813-B04B-BA52-2FB0237FBE22}" type="presParOf" srcId="{C2C5B8C4-9A32-6C4D-8314-0B9CFAFA766B}" destId="{4972D574-FD9D-5945-A5B4-10AE068541BE}" srcOrd="2" destOrd="0" presId="urn:microsoft.com/office/officeart/2005/8/layout/radial4"/>
    <dgm:cxn modelId="{0527FD13-AE71-3241-B2B1-1241172BD1F9}" type="presParOf" srcId="{C2C5B8C4-9A32-6C4D-8314-0B9CFAFA766B}" destId="{9AB9F218-C8B5-5146-B076-D1213B575F39}" srcOrd="3" destOrd="0" presId="urn:microsoft.com/office/officeart/2005/8/layout/radial4"/>
    <dgm:cxn modelId="{731C3131-4DD1-774A-BD93-89BF0DE0090C}" type="presParOf" srcId="{C2C5B8C4-9A32-6C4D-8314-0B9CFAFA766B}" destId="{D4487A0F-DEB1-1944-BAE8-D37CC491C42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359561-2225-4045-992A-D0176574DE47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F78DE9-48C9-4580-91F0-6A25A3760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3569AA-58F5-4C47-95F5-4B5B41DCDB4D}" type="datetimeFigureOut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4F6278-1BF9-487F-8C56-29385A221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 концепции как раз и начнем</a:t>
            </a:r>
            <a:r>
              <a:rPr lang="en-US" smtClean="0"/>
              <a:t> </a:t>
            </a:r>
            <a:r>
              <a:rPr lang="ru-RU" smtClean="0"/>
              <a:t>и поговорим о том как мы видим </a:t>
            </a:r>
            <a:r>
              <a:rPr lang="en-US" smtClean="0"/>
              <a:t>MPS</a:t>
            </a: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DE6A6E-2641-4427-BCA7-6C512657778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Это весь гимор клиента забирает </a:t>
            </a:r>
            <a:r>
              <a:rPr lang="en-US" smtClean="0"/>
              <a:t>MPS </a:t>
            </a:r>
            <a:r>
              <a:rPr lang="ru-RU" smtClean="0"/>
              <a:t>провайдер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ru-RU" smtClean="0"/>
              <a:t>Долгое время на эту тему никто не заморачивался</a:t>
            </a:r>
            <a:r>
              <a:rPr lang="en-US" smtClean="0"/>
              <a:t>, </a:t>
            </a:r>
            <a:r>
              <a:rPr lang="ru-RU" smtClean="0"/>
              <a:t>но отсутствие динамики рынка заставило всех предложить потребителю что-то принципиально новое</a:t>
            </a:r>
            <a:endParaRPr lang="en-US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876F00-79E5-4BC0-AD1B-E1498F5B867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 этого момента уже можно начинать вести речь о появлении </a:t>
            </a:r>
            <a:r>
              <a:rPr lang="en-US" smtClean="0"/>
              <a:t>MPS</a:t>
            </a: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43E5BD-AF98-495E-B5EA-707B1562380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Важно отметить</a:t>
            </a:r>
            <a:r>
              <a:rPr lang="en-US" smtClean="0"/>
              <a:t>, </a:t>
            </a:r>
            <a:r>
              <a:rPr lang="ru-RU" smtClean="0"/>
              <a:t>что есть несколько уровней в трактовке </a:t>
            </a:r>
            <a:r>
              <a:rPr lang="en-US" smtClean="0"/>
              <a:t>MPS</a:t>
            </a: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1229F2-DB6A-4D72-AC93-370781951B3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Никто на рынке в РФ сейчас этим не занимается</a:t>
            </a:r>
            <a:r>
              <a:rPr lang="en-US" smtClean="0"/>
              <a:t>, </a:t>
            </a:r>
            <a:r>
              <a:rPr lang="ru-RU" smtClean="0"/>
              <a:t>в этом и будет уникальность нашего подхода</a:t>
            </a:r>
            <a:r>
              <a:rPr lang="en-US" smtClean="0"/>
              <a:t>.</a:t>
            </a: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BB91FB-0118-40C3-96A7-B79D0C5FA2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E8CB7A-A0A7-457D-9187-2C6CE4B6DD1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AA5044-4A2F-4D91-B46D-28AAF6EE76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Как мы будем развивать эти компетенции? Это ответ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У нас нет коробки</a:t>
            </a:r>
            <a:r>
              <a:rPr lang="en-US" smtClean="0"/>
              <a:t>, </a:t>
            </a:r>
            <a:r>
              <a:rPr lang="ru-RU" smtClean="0"/>
              <a:t>тк у всех дилеров эти компетенции находятся в различном состоянии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DB6AFC-37B9-4342-B478-2F0E731FF78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nimat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 userDrawn="1"/>
        </p:nvCxnSpPr>
        <p:spPr>
          <a:xfrm>
            <a:off x="0" y="457200"/>
            <a:ext cx="91440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 userDrawn="1"/>
        </p:nvCxnSpPr>
        <p:spPr>
          <a:xfrm>
            <a:off x="0" y="4743450"/>
            <a:ext cx="91440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457" y="5003799"/>
            <a:ext cx="7772400" cy="781050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715000"/>
            <a:ext cx="6400800" cy="11430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подзаголовка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3A13-4399-4C92-9C0E-163C2CB4D13C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58CB-4413-4EE2-A53F-69F18317B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C7F3-CC47-4181-B6DC-B684AF36769C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E6DB-37C0-4E95-A62A-53AF5379C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5B191-7BA1-4DB7-94B5-480FFC34B686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6615-1E47-4377-83CB-D5B29CFE2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C84B-A93E-4631-AE5E-BE5C6BF1E121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2EFB-44B8-4C17-9F01-180F19346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98B6-66CC-49DD-9E88-7160BF4CDD06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25CA-6E2C-4D80-A692-5DA02F1BC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ic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45720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 userDrawn="1"/>
        </p:nvCxnSpPr>
        <p:spPr>
          <a:xfrm>
            <a:off x="0" y="457200"/>
            <a:ext cx="91440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 userDrawn="1"/>
        </p:nvCxnSpPr>
        <p:spPr>
          <a:xfrm>
            <a:off x="0" y="4743450"/>
            <a:ext cx="91440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457" y="5003799"/>
            <a:ext cx="7772400" cy="781050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715000"/>
            <a:ext cx="6400800" cy="11430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подзаголовка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5C6B9-E41C-489F-896D-809A1859CBB2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18DD-8E3B-4C41-BD0A-74B905A06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ima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9050" y="0"/>
            <a:ext cx="230505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52AF2-6319-4F36-84FB-BF47FFAF4128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8A81-3F95-423A-AC40-67A19252D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443AF-8B97-43D9-9203-3B6100B00644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10A2-39B9-4494-B43A-4C4263F68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CD0A8-75E7-4A4C-B342-9D102EBAC500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255F-BADC-48D3-A50E-E0EAEEB25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2AC6E-6B9D-4F34-A61D-5F099A691D0B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A578-E7C6-4686-80DE-45DDB243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46B6-A458-4ED0-961A-40F21A05F3A6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884E-156C-4951-A267-AF80801B3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DA16-ED2D-4143-98E3-8A47B0271D38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632A-5A82-4F7B-ABE7-380875D35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5FB1-FC51-430C-96A2-23EFA85FEAAB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C36A-82B7-4851-9179-102457A72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AF53D-3583-43D2-B3BA-3C5C20772D7F}" type="datetime1">
              <a:rPr lang="ru-RU"/>
              <a:pPr>
                <a:defRPr/>
              </a:pPr>
              <a:t>22.05.2013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2E5208-1C64-4B92-8B00-BEA4645C4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i-sma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азвание 1"/>
          <p:cNvSpPr>
            <a:spLocks noGrp="1"/>
          </p:cNvSpPr>
          <p:nvPr>
            <p:ph type="ctrTitle"/>
          </p:nvPr>
        </p:nvSpPr>
        <p:spPr>
          <a:xfrm>
            <a:off x="609600" y="5029200"/>
            <a:ext cx="7772400" cy="781050"/>
          </a:xfrm>
        </p:spPr>
        <p:txBody>
          <a:bodyPr/>
          <a:lstStyle/>
          <a:p>
            <a:pPr algn="ctr"/>
            <a:r>
              <a:rPr lang="en-US" smtClean="0">
                <a:latin typeface="Arial" charset="0"/>
              </a:rPr>
              <a:t>Prisma: </a:t>
            </a:r>
            <a:r>
              <a:rPr lang="ru-RU" smtClean="0">
                <a:latin typeface="Arial" charset="0"/>
              </a:rPr>
              <a:t>комплексное решение для </a:t>
            </a:r>
            <a:r>
              <a:rPr lang="en-US" smtClean="0">
                <a:latin typeface="Arial" charset="0"/>
              </a:rPr>
              <a:t>MPS</a:t>
            </a:r>
            <a:endParaRPr lang="ru-RU" smtClean="0">
              <a:latin typeface="Arial" charset="0"/>
            </a:endParaRPr>
          </a:p>
        </p:txBody>
      </p:sp>
      <p:pic>
        <p:nvPicPr>
          <p:cNvPr id="1741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3581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Изображение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248400"/>
            <a:ext cx="1428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5943600" cy="1143000"/>
          </a:xfrm>
        </p:spPr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Компетенции </a:t>
            </a:r>
            <a:r>
              <a:rPr lang="en-US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MPS </a:t>
            </a:r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провайдеров</a:t>
            </a:r>
            <a:endParaRPr lang="en-US" sz="2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95600" y="952500"/>
          <a:ext cx="571500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74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ткрывающая фигурная скобка 10"/>
          <p:cNvSpPr/>
          <p:nvPr/>
        </p:nvSpPr>
        <p:spPr>
          <a:xfrm rot="10800000">
            <a:off x="2133600" y="990600"/>
            <a:ext cx="381000" cy="3048000"/>
          </a:xfrm>
          <a:prstGeom prst="leftBrace">
            <a:avLst>
              <a:gd name="adj1" fmla="val 55000"/>
              <a:gd name="adj2" fmla="val 48889"/>
            </a:avLst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Открывающая фигурная скобка 13"/>
          <p:cNvSpPr/>
          <p:nvPr/>
        </p:nvSpPr>
        <p:spPr>
          <a:xfrm rot="10800000">
            <a:off x="2133600" y="4267200"/>
            <a:ext cx="381000" cy="990600"/>
          </a:xfrm>
          <a:prstGeom prst="leftBrace">
            <a:avLst>
              <a:gd name="adj1" fmla="val 53778"/>
              <a:gd name="adj2" fmla="val 47374"/>
            </a:avLst>
          </a:prstGeom>
          <a:ln w="508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Открывающая фигурная скобка 14"/>
          <p:cNvSpPr/>
          <p:nvPr/>
        </p:nvSpPr>
        <p:spPr>
          <a:xfrm rot="10800000">
            <a:off x="2133600" y="5410200"/>
            <a:ext cx="304800" cy="304800"/>
          </a:xfrm>
          <a:prstGeom prst="leftBrace">
            <a:avLst>
              <a:gd name="adj1" fmla="val 34222"/>
              <a:gd name="adj2" fmla="val 42345"/>
            </a:avLst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200" y="990600"/>
            <a:ext cx="1752600" cy="30480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Контроль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200" y="4114800"/>
            <a:ext cx="1752600" cy="1143000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Оптимизация инфраструктуры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1600" y="5337175"/>
            <a:ext cx="1752600" cy="4953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Оптимизация процессов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7B0523-63A2-E341-A650-52EE3105E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A7B0523-63A2-E341-A650-52EE3105E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29F55A-E988-4741-96D8-8233541C7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5329F55A-E988-4741-96D8-8233541C7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9A9FDE-CD2F-3F44-925F-989850371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789A9FDE-CD2F-3F44-925F-989850371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A1521-756A-0643-AF92-F17A1699B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705A1521-756A-0643-AF92-F17A1699B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33D4BF-D604-204C-A9FD-6F341A411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C33D4BF-D604-204C-A9FD-6F341A411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E3A0AF-C139-8A43-847F-E650899FB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79E3A0AF-C139-8A43-847F-E650899FB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1C68-809B-2B4C-9F70-DF2BD39F2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26251C68-809B-2B4C-9F70-DF2BD39F2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4C38F8-9E80-BB45-A5C0-C877A537E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F4C38F8-9E80-BB45-A5C0-C877A537E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C7BBC3-C833-4C8F-ADDB-B875262E7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68C7BBC3-C833-4C8F-ADDB-B875262E7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B27158-0A8F-9149-B5FA-F238133A5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ADB27158-0A8F-9149-B5FA-F238133A5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B63C30-C87E-574B-BBF0-D6EEDE156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F1B63C30-C87E-574B-BBF0-D6EEDE156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7E6699-A82C-3B46-A6B8-393616876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BC7E6699-A82C-3B46-A6B8-393616876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510538-2A68-024F-9E47-C1B0EB6FA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40510538-2A68-024F-9E47-C1B0EB6FA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5943600" cy="1143000"/>
          </a:xfrm>
        </p:spPr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Целевые клиенты </a:t>
            </a:r>
            <a:r>
              <a:rPr lang="en-US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Prisma</a:t>
            </a:r>
            <a:endParaRPr lang="en-US" sz="2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286000" y="1219200"/>
          <a:ext cx="6553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Изображение 3" descr="Prisma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2819400"/>
            <a:ext cx="1600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4600" y="5334000"/>
            <a:ext cx="59436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Font typeface="Times" pitchFamily="18" charset="0"/>
              <a:buNone/>
            </a:pPr>
            <a:r>
              <a:rPr lang="ru-RU" sz="2000" b="1">
                <a:solidFill>
                  <a:srgbClr val="FF6600"/>
                </a:solidFill>
                <a:latin typeface="Calibri" pitchFamily="34" charset="0"/>
                <a:ea typeface="Arial" charset="0"/>
                <a:cs typeface="Calibri" pitchFamily="34" charset="0"/>
              </a:rPr>
              <a:t>Акцент на развитии дилеров</a:t>
            </a:r>
            <a:r>
              <a:rPr lang="en-US" sz="2000" b="1">
                <a:solidFill>
                  <a:srgbClr val="FF6600"/>
                </a:solidFill>
                <a:latin typeface="Calibri" pitchFamily="34" charset="0"/>
                <a:ea typeface="Arial" charset="0"/>
                <a:cs typeface="Calibri" pitchFamily="34" charset="0"/>
              </a:rPr>
              <a:t>,  </a:t>
            </a:r>
            <a:r>
              <a:rPr lang="ru-RU" sz="2000" b="1">
                <a:solidFill>
                  <a:srgbClr val="FF6600"/>
                </a:solidFill>
                <a:latin typeface="Calibri" pitchFamily="34" charset="0"/>
                <a:ea typeface="Arial" charset="0"/>
                <a:cs typeface="Calibri" pitchFamily="34" charset="0"/>
              </a:rPr>
              <a:t>которые уже имеют определенные компетенции в области </a:t>
            </a:r>
            <a:r>
              <a:rPr lang="en-US" sz="2000" b="1">
                <a:solidFill>
                  <a:srgbClr val="FF6600"/>
                </a:solidFill>
                <a:latin typeface="Calibri" pitchFamily="34" charset="0"/>
                <a:ea typeface="Arial" charset="0"/>
                <a:cs typeface="Calibri" pitchFamily="34" charset="0"/>
              </a:rPr>
              <a:t>MPS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895600" y="4267200"/>
            <a:ext cx="2286000" cy="685800"/>
          </a:xfrm>
          <a:prstGeom prst="wedgeRoundRectCallout">
            <a:avLst>
              <a:gd name="adj1" fmla="val -44999"/>
              <a:gd name="adj2" fmla="val -335647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Компетенции в ремонте и техническом обслуживании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410200" y="4267200"/>
            <a:ext cx="2743200" cy="685800"/>
          </a:xfrm>
          <a:prstGeom prst="wedgeRoundRectCallout">
            <a:avLst>
              <a:gd name="adj1" fmla="val 46853"/>
              <a:gd name="adj2" fmla="val -335647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Компетенции в обеспечении бюджетными расходными материалами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E86F8F-4536-4E42-80A0-D558E4A13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34E86F8F-4536-4E42-80A0-D558E4A13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8E25E7-0A8C-DF46-882B-A4C380928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338E25E7-0A8C-DF46-882B-A4C380928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72D574-FD9D-5945-A5B4-10AE06854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4972D574-FD9D-5945-A5B4-10AE06854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B9F218-C8B5-5146-B076-D1213B575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9AB9F218-C8B5-5146-B076-D1213B575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487A0F-DEB1-1944-BAE8-D37CC491C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D4487A0F-DEB1-1944-BAE8-D37CC491C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8" grpId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857250"/>
            <a:ext cx="13573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990600"/>
            <a:ext cx="3686175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33600" y="1828800"/>
            <a:ext cx="3276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Софт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2650" y="3867150"/>
            <a:ext cx="2114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Софт</a:t>
            </a:r>
            <a:endParaRPr lang="en-US" sz="2000" dirty="0">
              <a:latin typeface="+mj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00" y="4673600"/>
            <a:ext cx="25527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j-lt"/>
                <a:cs typeface="+mn-cs"/>
              </a:rPr>
              <a:t>Тренинги</a:t>
            </a:r>
            <a:endParaRPr lang="en-US" sz="1700" dirty="0">
              <a:latin typeface="+mj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1976438"/>
            <a:ext cx="1981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  <a:cs typeface="+mn-cs"/>
              </a:rPr>
              <a:t>Печатающая техника</a:t>
            </a:r>
            <a:endParaRPr lang="en-US" sz="1200" dirty="0">
              <a:latin typeface="+mj-lt"/>
              <a:cs typeface="+mn-cs"/>
            </a:endParaRPr>
          </a:p>
        </p:txBody>
      </p:sp>
      <p:sp>
        <p:nvSpPr>
          <p:cNvPr id="35847" name="Прямоугольник 2"/>
          <p:cNvSpPr>
            <a:spLocks noChangeArrowheads="1"/>
          </p:cNvSpPr>
          <p:nvPr/>
        </p:nvSpPr>
        <p:spPr bwMode="auto">
          <a:xfrm>
            <a:off x="3810000" y="457200"/>
            <a:ext cx="30114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chemeClr val="accent1"/>
                </a:solidFill>
                <a:latin typeface="Calibri" pitchFamily="34" charset="0"/>
              </a:rPr>
              <a:t>Ассортимент </a:t>
            </a:r>
            <a:r>
              <a:rPr lang="en-US" sz="2600">
                <a:solidFill>
                  <a:schemeClr val="accent1"/>
                </a:solidFill>
                <a:latin typeface="Calibri" pitchFamily="34" charset="0"/>
              </a:rPr>
              <a:t>Prisma</a:t>
            </a:r>
            <a:endParaRPr lang="ru-RU" sz="2600"/>
          </a:p>
        </p:txBody>
      </p:sp>
      <p:sp>
        <p:nvSpPr>
          <p:cNvPr id="23" name="TextBox 22"/>
          <p:cNvSpPr txBox="1"/>
          <p:nvPr/>
        </p:nvSpPr>
        <p:spPr>
          <a:xfrm>
            <a:off x="5943600" y="1292225"/>
            <a:ext cx="990600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+mj-lt"/>
                <a:cs typeface="+mn-cs"/>
              </a:rPr>
              <a:t>Печатающая техника</a:t>
            </a:r>
            <a:endParaRPr lang="en-US" sz="900" dirty="0">
              <a:latin typeface="+mj-lt"/>
              <a:cs typeface="+mn-cs"/>
            </a:endParaRPr>
          </a:p>
        </p:txBody>
      </p:sp>
      <p:pic>
        <p:nvPicPr>
          <p:cNvPr id="26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0668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505200" y="1600200"/>
            <a:ext cx="1295400" cy="42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j-lt"/>
                <a:cs typeface="+mn-cs"/>
              </a:rPr>
              <a:t>Расходные материалы</a:t>
            </a:r>
            <a:endParaRPr lang="en-US" sz="1100" dirty="0">
              <a:latin typeface="+mj-lt"/>
              <a:cs typeface="+mn-cs"/>
            </a:endParaRPr>
          </a:p>
        </p:txBody>
      </p:sp>
      <p:pic>
        <p:nvPicPr>
          <p:cNvPr id="33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743200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209800" y="3505200"/>
            <a:ext cx="19812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j-lt"/>
                <a:cs typeface="+mn-cs"/>
              </a:rPr>
              <a:t>Софт</a:t>
            </a:r>
            <a:endParaRPr lang="en-US" sz="1700" dirty="0">
              <a:latin typeface="+mj-lt"/>
              <a:cs typeface="+mn-cs"/>
            </a:endParaRPr>
          </a:p>
        </p:txBody>
      </p:sp>
      <p:pic>
        <p:nvPicPr>
          <p:cNvPr id="34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20574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15000" y="2709863"/>
            <a:ext cx="1981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Решения</a:t>
            </a:r>
            <a:endParaRPr lang="en-US" sz="1600" dirty="0">
              <a:latin typeface="+mj-lt"/>
              <a:cs typeface="+mn-cs"/>
            </a:endParaRPr>
          </a:p>
        </p:txBody>
      </p:sp>
      <p:pic>
        <p:nvPicPr>
          <p:cNvPr id="30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657600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324600" y="4419600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Тренинги</a:t>
            </a:r>
            <a:endParaRPr lang="en-US" sz="1600" dirty="0">
              <a:latin typeface="+mj-lt"/>
              <a:cs typeface="+mn-cs"/>
            </a:endParaRPr>
          </a:p>
        </p:txBody>
      </p:sp>
      <p:pic>
        <p:nvPicPr>
          <p:cNvPr id="3585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5862638"/>
            <a:ext cx="18288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457200" y="3070225"/>
            <a:ext cx="30861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Тренинги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AutoNum type="arabicPeriod"/>
            </a:pPr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>Технология продаж </a:t>
            </a:r>
            <a:r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MPS </a:t>
            </a:r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>контрактов</a:t>
            </a:r>
            <a:endParaRPr 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AutoNum type="arabicPeriod"/>
            </a:pPr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>Финансово-правовые аспекты </a:t>
            </a:r>
            <a:r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MPS</a:t>
            </a:r>
          </a:p>
          <a:p>
            <a:pPr marL="0" indent="0">
              <a:buFont typeface="Arial" charset="0"/>
              <a:buAutoNum type="arabicPeriod"/>
            </a:pPr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Организация бизнес-процессов</a:t>
            </a:r>
            <a:endParaRPr 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AutoNum type="arabicPeriod"/>
            </a:pPr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>Технические тренинги</a:t>
            </a:r>
            <a:endParaRPr lang="en-US" smtClean="0"/>
          </a:p>
        </p:txBody>
      </p:sp>
      <p:pic>
        <p:nvPicPr>
          <p:cNvPr id="3789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Заголовок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5943600" cy="1143000"/>
          </a:xfrm>
        </p:spPr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Тренинги </a:t>
            </a:r>
            <a:r>
              <a:rPr lang="en-US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Prisma</a:t>
            </a:r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Технология продаж </a:t>
            </a:r>
            <a:r>
              <a:rPr lang="en-US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MPS </a:t>
            </a:r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контрактов</a:t>
            </a:r>
            <a:endParaRPr lang="ru-RU" sz="26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Содержание тренинга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None/>
            </a:pP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Принципы выбора заказчиков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Выявление проблем заказчиков в области печати</a:t>
            </a: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Этапы и сценарии продажи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MPS</a:t>
            </a:r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Выстраивание эффективной структуры коммуникаций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Практические кейсы и работа с возражениями</a:t>
            </a: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8915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457200" y="3070225"/>
            <a:ext cx="30861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Тренинги</a:t>
            </a:r>
            <a:endParaRPr lang="en-US" dirty="0">
              <a:latin typeface="+mj-lt"/>
              <a:cs typeface="+mn-cs"/>
            </a:endParaRPr>
          </a:p>
        </p:txBody>
      </p:sp>
      <p:pic>
        <p:nvPicPr>
          <p:cNvPr id="3891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Финансово-правовые аспекты </a:t>
            </a:r>
            <a:r>
              <a:rPr lang="en-US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MPS</a:t>
            </a:r>
            <a:endParaRPr lang="ru-RU" sz="26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Содержание тренинга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None/>
            </a:pP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Оформление договорных отношений при аутсорсинге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Документооборот при аутсорсинге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Особенности бухгалтерского учета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Особенности управленческого учета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Учет лизинговых операций</a:t>
            </a:r>
          </a:p>
        </p:txBody>
      </p:sp>
      <p:pic>
        <p:nvPicPr>
          <p:cNvPr id="3993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457200" y="3070225"/>
            <a:ext cx="30861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Тренинги</a:t>
            </a:r>
            <a:endParaRPr lang="en-US" dirty="0">
              <a:latin typeface="+mj-lt"/>
              <a:cs typeface="+mn-cs"/>
            </a:endParaRPr>
          </a:p>
        </p:txBody>
      </p:sp>
      <p:pic>
        <p:nvPicPr>
          <p:cNvPr id="3994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Организация бизнес-процессов</a:t>
            </a:r>
            <a:endParaRPr lang="ru-RU" sz="26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0" y="1600200"/>
            <a:ext cx="64770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Содержание тренинга «Выстраивание работы по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SLA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Составление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SLA</a:t>
            </a:r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Составление регламента взаимодействия с заказчиком</a:t>
            </a: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Выстраивание процессов обслуживания заказчика</a:t>
            </a:r>
          </a:p>
          <a:p>
            <a:pPr marL="0" indent="0"/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Содержание тренинга «Выстраивание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CPC 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обслуживания»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Методы оценки текущих затрат заказчика на печать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Определение рентабельной стоимости отпечатка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Формирование предложения по стоимости отпечатка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Организация покопийного биллинга</a:t>
            </a: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096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457200" y="3070225"/>
            <a:ext cx="30861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Тренинги</a:t>
            </a:r>
            <a:endParaRPr lang="en-US" dirty="0">
              <a:latin typeface="+mj-lt"/>
              <a:cs typeface="+mn-cs"/>
            </a:endParaRPr>
          </a:p>
        </p:txBody>
      </p:sp>
      <p:pic>
        <p:nvPicPr>
          <p:cNvPr id="4096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Технические тренинги</a:t>
            </a:r>
            <a:endParaRPr lang="ru-RU" sz="26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Техническое обслуживание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техники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Kyocera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(ЦК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Teko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Техническое обслуживание техники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Xerox (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вендор)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Технология восстановления картриджей (ЦК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Teko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Технология тестирования картриджей (ЦК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Teko)</a:t>
            </a:r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98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457200" y="3070225"/>
            <a:ext cx="30861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Тренинги</a:t>
            </a:r>
            <a:endParaRPr lang="en-US" dirty="0">
              <a:latin typeface="+mj-lt"/>
              <a:cs typeface="+mn-cs"/>
            </a:endParaRPr>
          </a:p>
        </p:txBody>
      </p:sp>
      <p:pic>
        <p:nvPicPr>
          <p:cNvPr id="4198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228600" y="3100388"/>
            <a:ext cx="25908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Софт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>Интеллектуальная система мониторинга печати</a:t>
            </a:r>
          </a:p>
          <a:p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Система управления политиками печати</a:t>
            </a:r>
            <a:endParaRPr 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Система поэтажного планирования</a:t>
            </a:r>
            <a:endParaRPr lang="en-US" smtClean="0"/>
          </a:p>
          <a:p>
            <a:pPr algn="just">
              <a:buFont typeface="Arial" charset="0"/>
              <a:buNone/>
            </a:pPr>
            <a:endParaRPr lang="en-US" smtClean="0"/>
          </a:p>
        </p:txBody>
      </p:sp>
      <p:pic>
        <p:nvPicPr>
          <p:cNvPr id="4301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Прямоугольник 2"/>
          <p:cNvSpPr>
            <a:spLocks noChangeArrowheads="1"/>
          </p:cNvSpPr>
          <p:nvPr/>
        </p:nvSpPr>
        <p:spPr bwMode="auto">
          <a:xfrm>
            <a:off x="3505200" y="533400"/>
            <a:ext cx="48037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chemeClr val="accent1"/>
                </a:solidFill>
                <a:latin typeface="Calibri" pitchFamily="34" charset="0"/>
              </a:rPr>
              <a:t>Программные продукты </a:t>
            </a:r>
            <a:r>
              <a:rPr lang="en-US" sz="2600">
                <a:solidFill>
                  <a:schemeClr val="accent1"/>
                </a:solidFill>
                <a:latin typeface="Calibri" pitchFamily="34" charset="0"/>
              </a:rPr>
              <a:t>Prisma</a:t>
            </a: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228600" y="3100388"/>
            <a:ext cx="25908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Софт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514600" y="1600200"/>
            <a:ext cx="64008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Преимущества системы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Полный охват всех печатающих устройств в офисе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Интеллектуальная система обработки данных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Аудит затрат на обслуживание инфраструктуры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Аудит уровня загрузки инфраструктуры</a:t>
            </a: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Прогнозирование потребности в расходных материалах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Широкие возможности выстраивания отчетности</a:t>
            </a:r>
            <a:endParaRPr lang="en-US" sz="1800" smtClean="0"/>
          </a:p>
          <a:p>
            <a:pPr marL="0" indent="0" algn="just">
              <a:buFont typeface="Arial" charset="0"/>
              <a:buNone/>
            </a:pPr>
            <a:endParaRPr lang="en-US" smtClean="0"/>
          </a:p>
        </p:txBody>
      </p:sp>
      <p:pic>
        <p:nvPicPr>
          <p:cNvPr id="4403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2"/>
          <p:cNvSpPr>
            <a:spLocks noChangeArrowheads="1"/>
          </p:cNvSpPr>
          <p:nvPr/>
        </p:nvSpPr>
        <p:spPr bwMode="auto">
          <a:xfrm>
            <a:off x="2743200" y="574675"/>
            <a:ext cx="594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chemeClr val="accent1"/>
                </a:solidFill>
                <a:latin typeface="Calibri" pitchFamily="34" charset="0"/>
              </a:rPr>
              <a:t>Интеллектуальная система мониторинга</a:t>
            </a: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</a:rPr>
              <a:t>Что такое </a:t>
            </a:r>
            <a:r>
              <a:rPr lang="en-US" sz="2600" smtClean="0">
                <a:solidFill>
                  <a:schemeClr val="accent1"/>
                </a:solidFill>
                <a:latin typeface="Calibri" pitchFamily="34" charset="0"/>
              </a:rPr>
              <a:t>MPS?</a:t>
            </a:r>
            <a:endParaRPr lang="en-US" sz="2600" smtClean="0">
              <a:latin typeface="Calibri" pitchFamily="34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200" smtClean="0"/>
              <a:t>MPS </a:t>
            </a:r>
            <a:r>
              <a:rPr lang="ru-RU" sz="2200" smtClean="0"/>
              <a:t>– это самая модная тема на рынке печати</a:t>
            </a:r>
            <a:endParaRPr lang="en-US" sz="2200" smtClean="0"/>
          </a:p>
          <a:p>
            <a:pPr marL="0" indent="0" algn="ctr">
              <a:buFont typeface="Arial" charset="0"/>
              <a:buNone/>
            </a:pPr>
            <a:endParaRPr lang="ru-RU" sz="2200" smtClean="0"/>
          </a:p>
          <a:p>
            <a:pPr marL="0" indent="0">
              <a:buFont typeface="Arial" charset="0"/>
              <a:buAutoNum type="arabicPeriod"/>
            </a:pPr>
            <a:r>
              <a:rPr lang="en-US" sz="2200" smtClean="0"/>
              <a:t> </a:t>
            </a:r>
            <a:r>
              <a:rPr lang="ru-RU" sz="2200" smtClean="0"/>
              <a:t>Рынок </a:t>
            </a:r>
            <a:r>
              <a:rPr lang="en-US" sz="2200" smtClean="0"/>
              <a:t>MPS </a:t>
            </a:r>
            <a:r>
              <a:rPr lang="ru-RU" sz="2200" smtClean="0"/>
              <a:t>растет во всем мире</a:t>
            </a:r>
            <a:endParaRPr lang="en-US" sz="2200" smtClean="0"/>
          </a:p>
          <a:p>
            <a:pPr marL="0" indent="0">
              <a:buFont typeface="Arial" charset="0"/>
              <a:buAutoNum type="arabicPeriod"/>
            </a:pPr>
            <a:r>
              <a:rPr lang="en-US" sz="2200" smtClean="0"/>
              <a:t> </a:t>
            </a:r>
            <a:r>
              <a:rPr lang="ru-RU" sz="2200" smtClean="0"/>
              <a:t>Все успешные вендоры занимаются </a:t>
            </a:r>
            <a:r>
              <a:rPr lang="en-US" sz="2200" smtClean="0"/>
              <a:t>MPS</a:t>
            </a:r>
          </a:p>
          <a:p>
            <a:pPr marL="0" indent="0">
              <a:buFont typeface="Arial" charset="0"/>
              <a:buAutoNum type="arabicPeriod"/>
            </a:pPr>
            <a:r>
              <a:rPr lang="en-US" sz="2200" smtClean="0"/>
              <a:t> </a:t>
            </a:r>
            <a:r>
              <a:rPr lang="ru-RU" sz="2200" smtClean="0"/>
              <a:t>Очень красивая концепция</a:t>
            </a:r>
            <a:r>
              <a:rPr lang="en-US" sz="2200" smtClean="0"/>
              <a:t>!</a:t>
            </a:r>
          </a:p>
          <a:p>
            <a:pPr marL="0" indent="0">
              <a:buFont typeface="Arial" charset="0"/>
              <a:buNone/>
            </a:pPr>
            <a:endParaRPr lang="en-US" sz="2400" smtClean="0"/>
          </a:p>
          <a:p>
            <a:pPr marL="0" indent="0">
              <a:buFont typeface="Arial" charset="0"/>
              <a:buNone/>
            </a:pPr>
            <a:endParaRPr lang="en-US" sz="2400" smtClean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581400"/>
            <a:ext cx="23225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1905000" y="4724400"/>
            <a:ext cx="52578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Font typeface="Times" pitchFamily="18" charset="0"/>
              <a:buNone/>
            </a:pPr>
            <a:r>
              <a:rPr lang="ru-RU" sz="2200" b="1">
                <a:solidFill>
                  <a:srgbClr val="FF6600"/>
                </a:solidFill>
              </a:rPr>
              <a:t>Куда и кому открывает дверь </a:t>
            </a:r>
            <a:r>
              <a:rPr lang="en-US" sz="2200" b="1">
                <a:solidFill>
                  <a:srgbClr val="FF6600"/>
                </a:solidFill>
              </a:rPr>
              <a:t>MPS?</a:t>
            </a:r>
          </a:p>
        </p:txBody>
      </p:sp>
      <p:pic>
        <p:nvPicPr>
          <p:cNvPr id="18437" name="Изображение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248400"/>
            <a:ext cx="1428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228600" y="3100388"/>
            <a:ext cx="25908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Софт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514600" y="1600200"/>
            <a:ext cx="64008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Преимущества системы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Управление настройками качества печати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Организация безопасной печати через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Smart 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карты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Широкие возможности по выстраиванию отчетности</a:t>
            </a:r>
          </a:p>
          <a:p>
            <a:pPr marL="0" indent="0" algn="just">
              <a:buFont typeface="Arial" charset="0"/>
              <a:buNone/>
            </a:pPr>
            <a:endParaRPr lang="en-US" smtClean="0"/>
          </a:p>
        </p:txBody>
      </p:sp>
      <p:pic>
        <p:nvPicPr>
          <p:cNvPr id="4506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Прямоугольник 2"/>
          <p:cNvSpPr>
            <a:spLocks noChangeArrowheads="1"/>
          </p:cNvSpPr>
          <p:nvPr/>
        </p:nvSpPr>
        <p:spPr bwMode="auto">
          <a:xfrm>
            <a:off x="3276600" y="574675"/>
            <a:ext cx="47037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chemeClr val="accent1"/>
                </a:solidFill>
                <a:latin typeface="Calibri" pitchFamily="34" charset="0"/>
              </a:rPr>
              <a:t>Управление политиками печати</a:t>
            </a: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228600" y="3100388"/>
            <a:ext cx="25908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Решения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AutoNum type="arabicPeriod"/>
            </a:pPr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>Финансирование замен оборудования</a:t>
            </a:r>
          </a:p>
          <a:p>
            <a:pPr marL="0" indent="0">
              <a:buFont typeface="Arial" charset="0"/>
              <a:buAutoNum type="arabicPeriod"/>
            </a:pPr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>Управление инцидентами</a:t>
            </a:r>
          </a:p>
          <a:p>
            <a:pPr marL="0" indent="0">
              <a:buFont typeface="Arial" charset="0"/>
              <a:buAutoNum type="arabicPeriod"/>
            </a:pPr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Специализированные расходные материалы</a:t>
            </a:r>
          </a:p>
          <a:p>
            <a:pPr marL="0" indent="0">
              <a:buFont typeface="Arial" charset="0"/>
              <a:buNone/>
            </a:pP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just">
              <a:buFont typeface="Arial" charset="0"/>
              <a:buNone/>
            </a:pPr>
            <a:endParaRPr lang="en-US" smtClean="0"/>
          </a:p>
        </p:txBody>
      </p:sp>
      <p:pic>
        <p:nvPicPr>
          <p:cNvPr id="4608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Прямоугольник 2"/>
          <p:cNvSpPr>
            <a:spLocks noChangeArrowheads="1"/>
          </p:cNvSpPr>
          <p:nvPr/>
        </p:nvSpPr>
        <p:spPr bwMode="auto">
          <a:xfrm>
            <a:off x="4114800" y="457200"/>
            <a:ext cx="2438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chemeClr val="accent1"/>
                </a:solidFill>
                <a:latin typeface="Calibri" pitchFamily="34" charset="0"/>
              </a:rPr>
              <a:t>Решения </a:t>
            </a:r>
            <a:r>
              <a:rPr lang="en-US" sz="2600">
                <a:solidFill>
                  <a:schemeClr val="accent1"/>
                </a:solidFill>
                <a:latin typeface="Calibri" pitchFamily="34" charset="0"/>
              </a:rPr>
              <a:t>Prisma</a:t>
            </a: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228600" y="3100388"/>
            <a:ext cx="25908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Решения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514600" y="1600200"/>
            <a:ext cx="6400800" cy="4525963"/>
          </a:xfrm>
        </p:spPr>
        <p:txBody>
          <a:bodyPr/>
          <a:lstStyle/>
          <a:p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Эксклюзивные лизинговые программы по офисной технике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разработанные совместно с несколькими банками</a:t>
            </a: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None/>
            </a:pP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Содействие в получении лизинга и документарное сопровождение сделок</a:t>
            </a: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None/>
            </a:pP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Оформление сделок перевода  существующего у заказчика парка печатающей техники в лизинг</a:t>
            </a: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None/>
            </a:pPr>
            <a:endParaRPr lang="en-US" smtClean="0"/>
          </a:p>
          <a:p>
            <a:pPr algn="just">
              <a:buFont typeface="Arial" charset="0"/>
              <a:buNone/>
            </a:pPr>
            <a:endParaRPr lang="en-US" smtClean="0"/>
          </a:p>
        </p:txBody>
      </p:sp>
      <p:pic>
        <p:nvPicPr>
          <p:cNvPr id="4710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Прямоугольник 2"/>
          <p:cNvSpPr>
            <a:spLocks noChangeArrowheads="1"/>
          </p:cNvSpPr>
          <p:nvPr/>
        </p:nvSpPr>
        <p:spPr bwMode="auto">
          <a:xfrm>
            <a:off x="2708275" y="574675"/>
            <a:ext cx="56848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600">
                <a:solidFill>
                  <a:schemeClr val="accent1"/>
                </a:solidFill>
                <a:latin typeface="Calibri" pitchFamily="34" charset="0"/>
              </a:rPr>
              <a:t>Финансирование замен оборудования</a:t>
            </a: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228600" y="3100388"/>
            <a:ext cx="25908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Решения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514600" y="1600200"/>
            <a:ext cx="64008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Мы предлагаем услугу удаленного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Service Desk:</a:t>
            </a:r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None/>
            </a:pP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Регистрация заявок при возникновении инцидентов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Автоматическое уведомление инженеров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Отслеживание статуса инцидентов</a:t>
            </a:r>
          </a:p>
          <a:p>
            <a:pPr marL="0" indent="0"/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Подготовка регулярной отчетности для заказчиков </a:t>
            </a: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 algn="just">
              <a:buFont typeface="Arial" charset="0"/>
              <a:buNone/>
            </a:pPr>
            <a:endParaRPr lang="en-US" smtClean="0"/>
          </a:p>
        </p:txBody>
      </p:sp>
      <p:pic>
        <p:nvPicPr>
          <p:cNvPr id="4813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Прямоугольник 2"/>
          <p:cNvSpPr>
            <a:spLocks noChangeArrowheads="1"/>
          </p:cNvSpPr>
          <p:nvPr/>
        </p:nvSpPr>
        <p:spPr bwMode="auto">
          <a:xfrm>
            <a:off x="3606800" y="574675"/>
            <a:ext cx="38877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600">
                <a:solidFill>
                  <a:schemeClr val="accent1"/>
                </a:solidFill>
                <a:latin typeface="Calibri" pitchFamily="34" charset="0"/>
              </a:rPr>
              <a:t>Управление инцидентами</a:t>
            </a: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228600" y="3100388"/>
            <a:ext cx="25908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Решения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514600" y="1600200"/>
            <a:ext cx="6400800" cy="4525963"/>
          </a:xfrm>
        </p:spPr>
        <p:txBody>
          <a:bodyPr/>
          <a:lstStyle/>
          <a:p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Полный  спектр оригинальных расходных материалов и запасных частей для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HP, Xerox, Kyocera, Ricoh, Samsung 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и тд</a:t>
            </a: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None/>
            </a:pP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Решение для ресайклеров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компоненты для восстановления картриджей от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Static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Control Components</a:t>
            </a:r>
          </a:p>
          <a:p>
            <a:pPr>
              <a:buFont typeface="Arial" charset="0"/>
              <a:buNone/>
            </a:pP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Решение для сервисных центров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совместимые картриджи от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MSE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с повышенным ресурсом</a:t>
            </a: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None/>
            </a:pPr>
            <a:endParaRPr lang="en-US" smtClean="0"/>
          </a:p>
          <a:p>
            <a:pPr algn="just">
              <a:buFont typeface="Arial" charset="0"/>
              <a:buNone/>
            </a:pPr>
            <a:endParaRPr lang="en-US" smtClean="0"/>
          </a:p>
        </p:txBody>
      </p:sp>
      <p:pic>
        <p:nvPicPr>
          <p:cNvPr id="4915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Прямоугольник 2"/>
          <p:cNvSpPr>
            <a:spLocks noChangeArrowheads="1"/>
          </p:cNvSpPr>
          <p:nvPr/>
        </p:nvSpPr>
        <p:spPr bwMode="auto">
          <a:xfrm>
            <a:off x="3825875" y="574675"/>
            <a:ext cx="34512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600">
                <a:solidFill>
                  <a:schemeClr val="accent1"/>
                </a:solidFill>
                <a:latin typeface="Calibri" pitchFamily="34" charset="0"/>
              </a:rPr>
              <a:t>Расходные материалы</a:t>
            </a: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</a:rPr>
              <a:t>В чем уникальность </a:t>
            </a:r>
            <a:r>
              <a:rPr lang="en-US" sz="2600" smtClean="0">
                <a:solidFill>
                  <a:schemeClr val="accent1"/>
                </a:solidFill>
                <a:latin typeface="Calibri" pitchFamily="34" charset="0"/>
              </a:rPr>
              <a:t>Prisma?</a:t>
            </a:r>
            <a:endParaRPr lang="ru-RU" sz="2600" smtClean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1219200"/>
            <a:ext cx="5867400" cy="3736975"/>
          </a:xfrm>
        </p:spPr>
        <p:txBody>
          <a:bodyPr/>
          <a:lstStyle/>
          <a:p>
            <a:endParaRPr lang="en-US" smtClean="0"/>
          </a:p>
          <a:p>
            <a:pPr algn="ctr">
              <a:buFont typeface="Arial" charset="0"/>
              <a:buNone/>
            </a:pPr>
            <a:r>
              <a:rPr lang="ru-RU" b="1" smtClean="0">
                <a:latin typeface="Calibri" pitchFamily="34" charset="0"/>
              </a:rPr>
              <a:t>Мы предоставляем дилеру реальную возможность выстроить успешный </a:t>
            </a:r>
            <a:r>
              <a:rPr lang="en-US" b="1" smtClean="0">
                <a:latin typeface="Calibri" pitchFamily="34" charset="0"/>
              </a:rPr>
              <a:t>MPS</a:t>
            </a:r>
            <a:r>
              <a:rPr lang="ru-RU" b="1" smtClean="0">
                <a:latin typeface="Calibri" pitchFamily="34" charset="0"/>
              </a:rPr>
              <a:t> бизнес и не оказаться в полной зависимости от</a:t>
            </a:r>
            <a:r>
              <a:rPr lang="en-US" b="1" smtClean="0">
                <a:latin typeface="Calibri" pitchFamily="34" charset="0"/>
              </a:rPr>
              <a:t> </a:t>
            </a:r>
            <a:r>
              <a:rPr lang="ru-RU" b="1" smtClean="0">
                <a:latin typeface="Calibri" pitchFamily="34" charset="0"/>
              </a:rPr>
              <a:t>того или иного вендора (</a:t>
            </a:r>
            <a:r>
              <a:rPr lang="en-US" b="1" smtClean="0">
                <a:latin typeface="Calibri" pitchFamily="34" charset="0"/>
              </a:rPr>
              <a:t>Xerox, Kyocera </a:t>
            </a:r>
            <a:r>
              <a:rPr lang="ru-RU" b="1" smtClean="0">
                <a:latin typeface="Calibri" pitchFamily="34" charset="0"/>
              </a:rPr>
              <a:t>и тд</a:t>
            </a:r>
            <a:r>
              <a:rPr lang="en-US" b="1" smtClean="0">
                <a:latin typeface="Calibri" pitchFamily="34" charset="0"/>
              </a:rPr>
              <a:t>.</a:t>
            </a:r>
            <a:r>
              <a:rPr lang="ru-RU" b="1" smtClean="0">
                <a:latin typeface="Calibri" pitchFamily="34" charset="0"/>
              </a:rPr>
              <a:t>) </a:t>
            </a:r>
            <a:endParaRPr lang="en-US" b="1" smtClean="0">
              <a:latin typeface="Calibri" pitchFamily="34" charset="0"/>
            </a:endParaRPr>
          </a:p>
          <a:p>
            <a:pPr algn="ctr">
              <a:buFont typeface="Arial" charset="0"/>
              <a:buNone/>
            </a:pPr>
            <a:endParaRPr lang="en-US" sz="2200" smtClean="0">
              <a:latin typeface="Calibri" pitchFamily="34" charset="0"/>
            </a:endParaRPr>
          </a:p>
          <a:p>
            <a:pPr algn="ctr">
              <a:buFont typeface="Arial" charset="0"/>
              <a:buNone/>
            </a:pPr>
            <a:r>
              <a:rPr lang="ru-RU" smtClean="0">
                <a:latin typeface="Calibri" pitchFamily="34" charset="0"/>
              </a:rPr>
              <a:t>Большинство наших конкурентов либо не занимаются </a:t>
            </a:r>
            <a:r>
              <a:rPr lang="en-US" smtClean="0">
                <a:latin typeface="Calibri" pitchFamily="34" charset="0"/>
              </a:rPr>
              <a:t>MPS </a:t>
            </a:r>
            <a:r>
              <a:rPr lang="ru-RU" smtClean="0">
                <a:latin typeface="Calibri" pitchFamily="34" charset="0"/>
              </a:rPr>
              <a:t>вообще</a:t>
            </a:r>
            <a:r>
              <a:rPr lang="en-US" smtClean="0">
                <a:latin typeface="Calibri" pitchFamily="34" charset="0"/>
              </a:rPr>
              <a:t>, </a:t>
            </a:r>
            <a:r>
              <a:rPr lang="ru-RU" smtClean="0">
                <a:latin typeface="Calibri" pitchFamily="34" charset="0"/>
              </a:rPr>
              <a:t>либо транслируют предложения вендоров </a:t>
            </a:r>
          </a:p>
          <a:p>
            <a:endParaRPr lang="en-US" sz="2200" b="1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400" b="1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grpSp>
        <p:nvGrpSpPr>
          <p:cNvPr id="50179" name="Group 5"/>
          <p:cNvGrpSpPr>
            <a:grpSpLocks/>
          </p:cNvGrpSpPr>
          <p:nvPr/>
        </p:nvGrpSpPr>
        <p:grpSpPr bwMode="auto">
          <a:xfrm flipH="1">
            <a:off x="-1066800" y="-266700"/>
            <a:ext cx="4484688" cy="7162800"/>
            <a:chOff x="3657600" y="228600"/>
            <a:chExt cx="5143500" cy="6857999"/>
          </a:xfrm>
        </p:grpSpPr>
        <p:pic>
          <p:nvPicPr>
            <p:cNvPr id="50181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7600" y="228600"/>
              <a:ext cx="5143500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387042" y="2077364"/>
              <a:ext cx="3539999" cy="898773"/>
            </a:xfrm>
            <a:prstGeom prst="rect">
              <a:avLst/>
            </a:prstGeom>
            <a:noFill/>
            <a:scene3d>
              <a:camera prst="orthographicFront">
                <a:rot lat="20399996" lon="19799989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500" dirty="0">
                  <a:latin typeface="+mj-lt"/>
                  <a:cs typeface="+mn-cs"/>
                </a:rPr>
                <a:t>MPS</a:t>
              </a:r>
              <a:endParaRPr lang="en-US" sz="5500" dirty="0">
                <a:latin typeface="+mj-lt"/>
                <a:cs typeface="+mn-cs"/>
              </a:endParaRPr>
            </a:p>
          </p:txBody>
        </p:sp>
      </p:grpSp>
      <p:pic>
        <p:nvPicPr>
          <p:cNvPr id="5018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3200400" y="1600200"/>
            <a:ext cx="5867400" cy="4525963"/>
          </a:xfrm>
        </p:spPr>
        <p:txBody>
          <a:bodyPr/>
          <a:lstStyle/>
          <a:p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Зарегистрироваться на сайте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www.pri-sma.ru</a:t>
            </a:r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Напрямую связаться со специалистами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Prisma 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Teko.</a:t>
            </a:r>
          </a:p>
          <a:p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Сообщить о желании сотрудничать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по проекту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MPS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своему менеджеру Отдела Продаж </a:t>
            </a:r>
            <a:r>
              <a:rPr lang="en-U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Teko.</a:t>
            </a:r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None/>
            </a:pPr>
            <a:endParaRPr lang="en-US" smtClean="0"/>
          </a:p>
          <a:p>
            <a:pPr algn="just">
              <a:buFont typeface="Arial" charset="0"/>
              <a:buNone/>
            </a:pPr>
            <a:endParaRPr lang="en-US" smtClean="0"/>
          </a:p>
        </p:txBody>
      </p:sp>
      <p:pic>
        <p:nvPicPr>
          <p:cNvPr id="5120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Прямоугольник 2"/>
          <p:cNvSpPr>
            <a:spLocks noChangeArrowheads="1"/>
          </p:cNvSpPr>
          <p:nvPr/>
        </p:nvSpPr>
        <p:spPr bwMode="auto">
          <a:xfrm>
            <a:off x="3424238" y="574675"/>
            <a:ext cx="4254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600">
                <a:solidFill>
                  <a:schemeClr val="accent1"/>
                </a:solidFill>
                <a:latin typeface="Calibri" pitchFamily="34" charset="0"/>
              </a:rPr>
              <a:t>Как стать партнером </a:t>
            </a:r>
            <a:r>
              <a:rPr lang="en-US" sz="2600">
                <a:solidFill>
                  <a:schemeClr val="accent1"/>
                </a:solidFill>
                <a:latin typeface="Calibri" pitchFamily="34" charset="0"/>
              </a:rPr>
              <a:t>Prisma?</a:t>
            </a:r>
            <a:endParaRPr lang="ru-RU" sz="2600"/>
          </a:p>
        </p:txBody>
      </p:sp>
      <p:pic>
        <p:nvPicPr>
          <p:cNvPr id="5120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66800" y="-266700"/>
            <a:ext cx="4484688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-304797" y="1664232"/>
            <a:ext cx="3086165" cy="938719"/>
          </a:xfrm>
          <a:prstGeom prst="rect">
            <a:avLst/>
          </a:prstGeom>
          <a:noFill/>
          <a:scene3d>
            <a:camera prst="orthographicFront">
              <a:rot lat="20399996" lon="19799989" rev="0"/>
            </a:camera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dirty="0">
                <a:latin typeface="+mj-lt"/>
                <a:cs typeface="+mn-cs"/>
              </a:rPr>
              <a:t>MPS</a:t>
            </a:r>
            <a:endParaRPr lang="en-US" sz="55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4524375" cy="904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144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57400" y="1066800"/>
            <a:ext cx="51816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  <a:latin typeface="+mj-lt"/>
                <a:cs typeface="+mn-cs"/>
              </a:rPr>
              <a:t>Спасибо за внимание</a:t>
            </a:r>
            <a:endParaRPr lang="en-US" sz="44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5222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15900" y="1371600"/>
            <a:ext cx="9398000" cy="7480300"/>
          </a:xfr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5000" y="1371600"/>
            <a:ext cx="1828800" cy="646113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Печатающая техника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7350" y="426720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15"/>
          <p:cNvSpPr txBox="1">
            <a:spLocks noChangeArrowheads="1"/>
          </p:cNvSpPr>
          <p:nvPr/>
        </p:nvSpPr>
        <p:spPr bwMode="auto">
          <a:xfrm>
            <a:off x="4948238" y="3086100"/>
            <a:ext cx="289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Change this text or delete it.  You can also delete the arrow and individual traffic cones.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250" y="441960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495300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5800" y="2133600"/>
            <a:ext cx="1828800" cy="646113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Расходные материалы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3124200"/>
            <a:ext cx="1371600" cy="646113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Запасные части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4" name="Straight Arrow Connector 11"/>
          <p:cNvCxnSpPr>
            <a:endCxn id="14" idx="0"/>
          </p:cNvCxnSpPr>
          <p:nvPr/>
        </p:nvCxnSpPr>
        <p:spPr>
          <a:xfrm>
            <a:off x="2667000" y="2133600"/>
            <a:ext cx="28575" cy="2133600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34340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7950" y="495300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3950" y="495300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3150" y="426720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9950" y="487680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495800" y="2895600"/>
            <a:ext cx="1143000" cy="36988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Закупка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124200" y="3810000"/>
            <a:ext cx="1143000" cy="36988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Подбор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029200" y="2362200"/>
            <a:ext cx="1828800" cy="36988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Профилактика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629400" y="1905000"/>
            <a:ext cx="1143000" cy="36988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Ремонты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620000" y="1371600"/>
            <a:ext cx="1295400" cy="36988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Контроль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2" name="Straight Arrow Connector 11"/>
          <p:cNvCxnSpPr>
            <a:endCxn id="26" idx="0"/>
          </p:cNvCxnSpPr>
          <p:nvPr/>
        </p:nvCxnSpPr>
        <p:spPr>
          <a:xfrm>
            <a:off x="5943600" y="2895600"/>
            <a:ext cx="28575" cy="2057400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1"/>
          <p:cNvCxnSpPr>
            <a:endCxn id="28" idx="0"/>
          </p:cNvCxnSpPr>
          <p:nvPr/>
        </p:nvCxnSpPr>
        <p:spPr>
          <a:xfrm>
            <a:off x="8229600" y="1828800"/>
            <a:ext cx="28575" cy="3048000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11"/>
          <p:cNvCxnSpPr/>
          <p:nvPr/>
        </p:nvCxnSpPr>
        <p:spPr>
          <a:xfrm>
            <a:off x="4876800" y="3429000"/>
            <a:ext cx="0" cy="914400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11"/>
          <p:cNvCxnSpPr/>
          <p:nvPr/>
        </p:nvCxnSpPr>
        <p:spPr>
          <a:xfrm>
            <a:off x="7162800" y="2438400"/>
            <a:ext cx="28575" cy="1905000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11"/>
          <p:cNvCxnSpPr/>
          <p:nvPr/>
        </p:nvCxnSpPr>
        <p:spPr>
          <a:xfrm>
            <a:off x="3657600" y="4343400"/>
            <a:ext cx="0" cy="533400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1"/>
          <p:cNvCxnSpPr/>
          <p:nvPr/>
        </p:nvCxnSpPr>
        <p:spPr>
          <a:xfrm>
            <a:off x="533400" y="3886200"/>
            <a:ext cx="0" cy="533400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1"/>
          <p:cNvCxnSpPr/>
          <p:nvPr/>
        </p:nvCxnSpPr>
        <p:spPr>
          <a:xfrm>
            <a:off x="1676400" y="2895600"/>
            <a:ext cx="28575" cy="2057400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Предпосылки для появления </a:t>
            </a:r>
            <a:r>
              <a:rPr lang="en-US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MPS:</a:t>
            </a:r>
            <a:br>
              <a:rPr lang="en-US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Многообразие печатных задач в офисе</a:t>
            </a:r>
            <a:endParaRPr lang="en-US" sz="2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5943600" cy="1143000"/>
          </a:xfrm>
        </p:spPr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</a:rPr>
              <a:t>Как использовать эти предпосылки?</a:t>
            </a:r>
            <a:endParaRPr lang="en-US" sz="2600" smtClean="0">
              <a:latin typeface="Calibri" pitchFamily="34" charset="0"/>
            </a:endParaRPr>
          </a:p>
        </p:txBody>
      </p:sp>
      <p:pic>
        <p:nvPicPr>
          <p:cNvPr id="22530" name="Изображение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248400"/>
            <a:ext cx="1428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400" smtClean="0"/>
              <a:t>Все задачи и ответственность по офисной печати у заказчика берет на себя одна компания и решает их предельно эффективно</a:t>
            </a:r>
            <a:r>
              <a:rPr lang="en-US" sz="2400" smtClean="0"/>
              <a:t>.</a:t>
            </a:r>
            <a:endParaRPr lang="ru-RU" sz="2400" smtClean="0"/>
          </a:p>
          <a:p>
            <a:pPr marL="0" indent="0" algn="ctr">
              <a:buFont typeface="Arial" charset="0"/>
              <a:buNone/>
            </a:pPr>
            <a:endParaRPr lang="ru-RU" sz="2400" smtClean="0"/>
          </a:p>
          <a:p>
            <a:pPr marL="0" indent="0" algn="ctr">
              <a:buFont typeface="Arial" charset="0"/>
              <a:buNone/>
            </a:pPr>
            <a:endParaRPr lang="ru-RU" sz="2400" smtClean="0"/>
          </a:p>
          <a:p>
            <a:pPr marL="0" indent="0" algn="ctr">
              <a:buFont typeface="Arial" charset="0"/>
              <a:buNone/>
            </a:pPr>
            <a:endParaRPr lang="en-US" sz="2400" smtClean="0"/>
          </a:p>
          <a:p>
            <a:pPr marL="0" indent="0" algn="ctr">
              <a:buFont typeface="Arial" charset="0"/>
              <a:buNone/>
            </a:pPr>
            <a:endParaRPr lang="ru-RU" sz="2400" smtClean="0"/>
          </a:p>
          <a:p>
            <a:pPr marL="0" indent="0" algn="ctr">
              <a:buFont typeface="Arial" charset="0"/>
              <a:buNone/>
            </a:pPr>
            <a:endParaRPr lang="ru-RU" sz="2400" smtClean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3124200" y="4038600"/>
            <a:ext cx="571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200" b="1">
                <a:solidFill>
                  <a:srgbClr val="FF6600"/>
                </a:solidFill>
              </a:rPr>
              <a:t>MPS – </a:t>
            </a:r>
            <a:r>
              <a:rPr lang="ru-RU" sz="2200" b="1">
                <a:solidFill>
                  <a:srgbClr val="FF6600"/>
                </a:solidFill>
              </a:rPr>
              <a:t>это активное управление устройствами печати и оптимизация связанных с ними бизнес-процессов</a:t>
            </a:r>
            <a:r>
              <a:rPr lang="en-US" sz="2200" b="1">
                <a:solidFill>
                  <a:srgbClr val="FF6600"/>
                </a:solidFill>
              </a:rPr>
              <a:t>.</a:t>
            </a:r>
            <a:endParaRPr lang="ru-RU" sz="2200" b="1">
              <a:solidFill>
                <a:srgbClr val="FF6600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20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20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149600" y="533400"/>
            <a:ext cx="4470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5"/>
          <p:cNvGrpSpPr>
            <a:grpSpLocks/>
          </p:cNvGrpSpPr>
          <p:nvPr/>
        </p:nvGrpSpPr>
        <p:grpSpPr bwMode="auto">
          <a:xfrm flipH="1">
            <a:off x="-1066800" y="-266700"/>
            <a:ext cx="4484688" cy="7162800"/>
            <a:chOff x="3657600" y="228600"/>
            <a:chExt cx="5143500" cy="6857999"/>
          </a:xfrm>
        </p:grpSpPr>
        <p:pic>
          <p:nvPicPr>
            <p:cNvPr id="22535" name="Picture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57600" y="228600"/>
              <a:ext cx="5143500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387042" y="2077364"/>
              <a:ext cx="3539999" cy="898773"/>
            </a:xfrm>
            <a:prstGeom prst="rect">
              <a:avLst/>
            </a:prstGeom>
            <a:noFill/>
            <a:scene3d>
              <a:camera prst="orthographicFront">
                <a:rot lat="20399996" lon="19799989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500" dirty="0">
                  <a:latin typeface="+mj-lt"/>
                  <a:cs typeface="+mn-cs"/>
                </a:rPr>
                <a:t>MPS</a:t>
              </a:r>
              <a:endParaRPr lang="en-US" sz="5500" dirty="0">
                <a:latin typeface="+mj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1" grpId="0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</a:rPr>
              <a:t>Уровни </a:t>
            </a:r>
            <a:r>
              <a:rPr lang="en-US" sz="2600" smtClean="0">
                <a:solidFill>
                  <a:schemeClr val="accent1"/>
                </a:solidFill>
                <a:latin typeface="Calibri" pitchFamily="34" charset="0"/>
              </a:rPr>
              <a:t>MPS </a:t>
            </a:r>
            <a:r>
              <a:rPr lang="ru-RU" sz="2600" smtClean="0">
                <a:solidFill>
                  <a:schemeClr val="accent1"/>
                </a:solidFill>
                <a:latin typeface="Calibri" pitchFamily="34" charset="0"/>
              </a:rPr>
              <a:t>решений</a:t>
            </a:r>
            <a:endParaRPr lang="ru-RU" sz="2600" smtClean="0">
              <a:latin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006600" y="1371600"/>
          <a:ext cx="6985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579" name="Group 5"/>
          <p:cNvGrpSpPr>
            <a:grpSpLocks/>
          </p:cNvGrpSpPr>
          <p:nvPr/>
        </p:nvGrpSpPr>
        <p:grpSpPr bwMode="auto">
          <a:xfrm flipH="1">
            <a:off x="-1066800" y="-266700"/>
            <a:ext cx="4484688" cy="7162800"/>
            <a:chOff x="3657600" y="228600"/>
            <a:chExt cx="5143500" cy="6857999"/>
          </a:xfrm>
        </p:grpSpPr>
        <p:pic>
          <p:nvPicPr>
            <p:cNvPr id="24582" name="Picture 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57600" y="228600"/>
              <a:ext cx="5143500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387042" y="2077364"/>
              <a:ext cx="3539999" cy="898773"/>
            </a:xfrm>
            <a:prstGeom prst="rect">
              <a:avLst/>
            </a:prstGeom>
            <a:noFill/>
            <a:scene3d>
              <a:camera prst="orthographicFront">
                <a:rot lat="20399996" lon="19799989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500" dirty="0">
                  <a:latin typeface="+mj-lt"/>
                  <a:cs typeface="+mn-cs"/>
                </a:rPr>
                <a:t>MPS</a:t>
              </a:r>
              <a:endParaRPr lang="en-US" sz="5500" dirty="0">
                <a:latin typeface="+mj-lt"/>
                <a:cs typeface="+mn-cs"/>
              </a:endParaRPr>
            </a:p>
          </p:txBody>
        </p:sp>
      </p:grp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048000" y="5715000"/>
            <a:ext cx="510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6600"/>
                </a:solidFill>
              </a:rPr>
              <a:t>Под </a:t>
            </a:r>
            <a:r>
              <a:rPr lang="en-US" b="1">
                <a:solidFill>
                  <a:srgbClr val="FF6600"/>
                </a:solidFill>
              </a:rPr>
              <a:t>MPS </a:t>
            </a:r>
            <a:r>
              <a:rPr lang="ru-RU" b="1">
                <a:solidFill>
                  <a:srgbClr val="FF6600"/>
                </a:solidFill>
              </a:rPr>
              <a:t>часто понимают один из этих пунктов или их сочетание</a:t>
            </a:r>
            <a:endParaRPr lang="en-US" b="1">
              <a:solidFill>
                <a:srgbClr val="FF6600"/>
              </a:solidFill>
            </a:endParaRPr>
          </a:p>
        </p:txBody>
      </p:sp>
      <p:pic>
        <p:nvPicPr>
          <p:cNvPr id="24581" name="Изображение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6248400"/>
            <a:ext cx="1428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AC2D97-5EDC-4621-BCD9-F62592986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253BE6-4294-4CD1-966B-93C7E26FE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561B4E-777B-496D-9A7A-8F19DB5CF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5A6A0-6384-4906-B371-37E588E27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Динамика мирового рынка печати</a:t>
            </a:r>
            <a:endParaRPr lang="en-US" sz="2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362200" y="1371600"/>
          <a:ext cx="6172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627" name="Изображение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248400"/>
            <a:ext cx="1428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1828800" y="5715000"/>
            <a:ext cx="61722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Font typeface="Times" pitchFamily="18" charset="0"/>
              <a:buNone/>
            </a:pPr>
            <a:r>
              <a:rPr lang="ru-RU" sz="2200" b="1">
                <a:solidFill>
                  <a:srgbClr val="FF6600"/>
                </a:solidFill>
              </a:rPr>
              <a:t>Уже  в 2013 году </a:t>
            </a:r>
            <a:r>
              <a:rPr lang="en-US" sz="2200" b="1">
                <a:solidFill>
                  <a:srgbClr val="FF6600"/>
                </a:solidFill>
              </a:rPr>
              <a:t>MPS  </a:t>
            </a:r>
            <a:r>
              <a:rPr lang="ru-RU" sz="2200" b="1">
                <a:solidFill>
                  <a:srgbClr val="FF6600"/>
                </a:solidFill>
              </a:rPr>
              <a:t>будет занимать половину мирового рынка печати</a:t>
            </a:r>
            <a:endParaRPr lang="en-US" sz="2200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Динамика рынка </a:t>
            </a:r>
            <a:r>
              <a:rPr lang="en-US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MPS </a:t>
            </a:r>
            <a:r>
              <a:rPr lang="ru-RU" sz="26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в России</a:t>
            </a:r>
            <a:endParaRPr lang="en-US" sz="2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7650" name="Изображение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248400"/>
            <a:ext cx="1428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1828800" y="5715000"/>
            <a:ext cx="61722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Font typeface="Times" pitchFamily="18" charset="0"/>
              <a:buNone/>
            </a:pPr>
            <a:r>
              <a:rPr lang="en-US" sz="2200" b="1">
                <a:solidFill>
                  <a:srgbClr val="FF6600"/>
                </a:solidFill>
              </a:rPr>
              <a:t>MPS </a:t>
            </a:r>
            <a:r>
              <a:rPr lang="ru-RU" sz="2200" b="1">
                <a:solidFill>
                  <a:srgbClr val="FF6600"/>
                </a:solidFill>
              </a:rPr>
              <a:t>в России очень уверенно растет при общей стагнации рынка</a:t>
            </a:r>
            <a:endParaRPr lang="en-US" sz="2200" b="1">
              <a:solidFill>
                <a:srgbClr val="FF66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2362200" y="1436296"/>
          <a:ext cx="6400800" cy="357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3200400" y="1346200"/>
          <a:ext cx="56007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smtClean="0">
                <a:solidFill>
                  <a:schemeClr val="accent1"/>
                </a:solidFill>
                <a:latin typeface="Calibri" pitchFamily="34" charset="0"/>
              </a:rPr>
              <a:t>Кому и почему нужен </a:t>
            </a:r>
            <a:r>
              <a:rPr lang="en-US" sz="2600" smtClean="0">
                <a:solidFill>
                  <a:schemeClr val="accent1"/>
                </a:solidFill>
                <a:latin typeface="Calibri" pitchFamily="34" charset="0"/>
              </a:rPr>
              <a:t>MPS?</a:t>
            </a:r>
            <a:endParaRPr lang="en-US" sz="2600" smtClean="0">
              <a:latin typeface="Calibri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286000" y="54102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200" b="1">
                <a:solidFill>
                  <a:srgbClr val="FF6600"/>
                </a:solidFill>
              </a:rPr>
              <a:t>Что предлагает </a:t>
            </a:r>
            <a:r>
              <a:rPr lang="en-US" sz="2200" b="1">
                <a:solidFill>
                  <a:srgbClr val="FF6600"/>
                </a:solidFill>
              </a:rPr>
              <a:t>Teko?</a:t>
            </a:r>
            <a:endParaRPr lang="ru-RU" sz="2200" b="1">
              <a:solidFill>
                <a:srgbClr val="FF6600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20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20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chemeClr val="bg1"/>
              </a:solidFill>
            </a:endParaRPr>
          </a:p>
        </p:txBody>
      </p:sp>
      <p:grpSp>
        <p:nvGrpSpPr>
          <p:cNvPr id="28676" name="Group 5"/>
          <p:cNvGrpSpPr>
            <a:grpSpLocks/>
          </p:cNvGrpSpPr>
          <p:nvPr/>
        </p:nvGrpSpPr>
        <p:grpSpPr bwMode="auto">
          <a:xfrm flipH="1">
            <a:off x="-1066800" y="-266700"/>
            <a:ext cx="4484688" cy="7162800"/>
            <a:chOff x="3657600" y="228600"/>
            <a:chExt cx="5143500" cy="6857999"/>
          </a:xfrm>
        </p:grpSpPr>
        <p:pic>
          <p:nvPicPr>
            <p:cNvPr id="28678" name="Picture 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57600" y="228600"/>
              <a:ext cx="5143500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387042" y="2077364"/>
              <a:ext cx="3539999" cy="898773"/>
            </a:xfrm>
            <a:prstGeom prst="rect">
              <a:avLst/>
            </a:prstGeom>
            <a:noFill/>
            <a:scene3d>
              <a:camera prst="orthographicFront">
                <a:rot lat="20399996" lon="19799989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500" dirty="0">
                  <a:latin typeface="+mj-lt"/>
                  <a:cs typeface="+mn-cs"/>
                </a:rPr>
                <a:t>MPS</a:t>
              </a:r>
              <a:endParaRPr lang="en-US" sz="5500" dirty="0">
                <a:latin typeface="+mj-lt"/>
                <a:cs typeface="+mn-cs"/>
              </a:endParaRPr>
            </a:p>
          </p:txBody>
        </p:sp>
      </p:grpSp>
      <p:pic>
        <p:nvPicPr>
          <p:cNvPr id="28677" name="Изображение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6248400"/>
            <a:ext cx="1428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9B422D-85E4-472D-A56B-90F8CC6B6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81261D-2C60-4734-8057-FF9E5C248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CD652C-DA15-49AD-ABCF-FDCD5D8FE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DFB78-A65A-41E8-898B-5C040E9DE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B5DF49-E261-43FE-9DE7-72216DBB1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2DBC2-38EB-4D91-93C8-D22FB89F1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endParaRPr lang="ru-RU" smtClean="0">
              <a:latin typeface="Calibri" pitchFamily="34" charset="0"/>
            </a:endParaRPr>
          </a:p>
          <a:p>
            <a:pPr marL="0" indent="0" algn="just">
              <a:buFont typeface="Arial" charset="0"/>
              <a:buNone/>
            </a:pPr>
            <a:endParaRPr lang="ru-RU" b="1" smtClean="0">
              <a:latin typeface="Calibri" pitchFamily="34" charset="0"/>
            </a:endParaRP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latin typeface="Calibri" pitchFamily="34" charset="0"/>
              </a:rPr>
              <a:t>Цель проекта </a:t>
            </a:r>
            <a:r>
              <a:rPr lang="en-US" b="1" smtClean="0">
                <a:latin typeface="Calibri" pitchFamily="34" charset="0"/>
              </a:rPr>
              <a:t>Prisma – </a:t>
            </a:r>
            <a:r>
              <a:rPr lang="ru-RU" b="1" smtClean="0">
                <a:latin typeface="Calibri" pitchFamily="34" charset="0"/>
              </a:rPr>
              <a:t>существенно повысить конкурентоспособность и эффективность дилеров </a:t>
            </a:r>
            <a:r>
              <a:rPr lang="en-US" b="1" smtClean="0">
                <a:latin typeface="Calibri" pitchFamily="34" charset="0"/>
              </a:rPr>
              <a:t>Teko</a:t>
            </a:r>
            <a:r>
              <a:rPr lang="ru-RU" b="1" smtClean="0">
                <a:latin typeface="Calibri" pitchFamily="34" charset="0"/>
              </a:rPr>
              <a:t> за счет развития их компетен</a:t>
            </a:r>
            <a:r>
              <a:rPr lang="ru-RU" b="1" smtClean="0"/>
              <a:t>ций </a:t>
            </a:r>
            <a:r>
              <a:rPr lang="ru-RU" b="1" smtClean="0">
                <a:latin typeface="Calibri" pitchFamily="34" charset="0"/>
              </a:rPr>
              <a:t>в области </a:t>
            </a:r>
            <a:r>
              <a:rPr lang="en-US" b="1" smtClean="0">
                <a:latin typeface="Calibri" pitchFamily="34" charset="0"/>
              </a:rPr>
              <a:t>MPS</a:t>
            </a:r>
          </a:p>
          <a:p>
            <a:pPr marL="0" indent="0" algn="just">
              <a:buFont typeface="Arial" charset="0"/>
              <a:buNone/>
            </a:pPr>
            <a:endParaRPr lang="en-US" smtClean="0">
              <a:latin typeface="Calibri" pitchFamily="34" charset="0"/>
            </a:endParaRPr>
          </a:p>
        </p:txBody>
      </p:sp>
      <p:pic>
        <p:nvPicPr>
          <p:cNvPr id="2969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91200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 txBox="1">
            <a:spLocks/>
          </p:cNvSpPr>
          <p:nvPr/>
        </p:nvSpPr>
        <p:spPr bwMode="auto">
          <a:xfrm>
            <a:off x="2514600" y="1524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600">
                <a:solidFill>
                  <a:schemeClr val="accent1"/>
                </a:solidFill>
                <a:latin typeface="Calibri" pitchFamily="34" charset="0"/>
              </a:rPr>
              <a:t>Проект </a:t>
            </a:r>
            <a:r>
              <a:rPr lang="en-US" sz="2600">
                <a:solidFill>
                  <a:schemeClr val="accent1"/>
                </a:solidFill>
                <a:latin typeface="Calibri" pitchFamily="34" charset="0"/>
              </a:rPr>
              <a:t>Prisma</a:t>
            </a:r>
            <a:endParaRPr lang="en-US" sz="2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A3B563"/>
      </a:hlink>
      <a:folHlink>
        <a:srgbClr val="7FAF8E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9456</TotalTime>
  <Words>722</Words>
  <Application>Microsoft Office PowerPoint</Application>
  <PresentationFormat>Экран (4:3)</PresentationFormat>
  <Paragraphs>202</Paragraphs>
  <Slides>27</Slides>
  <Notes>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Times</vt:lpstr>
      <vt:lpstr>Office Theme</vt:lpstr>
      <vt:lpstr>Office Theme</vt:lpstr>
      <vt:lpstr>Office Theme</vt:lpstr>
      <vt:lpstr>Office Theme</vt:lpstr>
      <vt:lpstr>Office Theme</vt:lpstr>
      <vt:lpstr>Prisma: комплексное решение для MPS</vt:lpstr>
      <vt:lpstr>Что такое MPS?</vt:lpstr>
      <vt:lpstr>Предпосылки для появления MPS: Многообразие печатных задач в офисе</vt:lpstr>
      <vt:lpstr>Как использовать эти предпосылки?</vt:lpstr>
      <vt:lpstr>Уровни MPS решений</vt:lpstr>
      <vt:lpstr>Динамика мирового рынка печати</vt:lpstr>
      <vt:lpstr>Динамика рынка MPS  в России</vt:lpstr>
      <vt:lpstr>Кому и почему нужен MPS?</vt:lpstr>
      <vt:lpstr>Слайд 9</vt:lpstr>
      <vt:lpstr>Компетенции MPS провайдеров</vt:lpstr>
      <vt:lpstr>Целевые клиенты Prisma</vt:lpstr>
      <vt:lpstr>Слайд 12</vt:lpstr>
      <vt:lpstr>Тренинги Prisma</vt:lpstr>
      <vt:lpstr>Технология продаж MPS контрактов</vt:lpstr>
      <vt:lpstr>Финансово-правовые аспекты MPS</vt:lpstr>
      <vt:lpstr>Организация бизнес-процессов</vt:lpstr>
      <vt:lpstr>Технические тренинги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 чем уникальность Prisma?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Sony</cp:lastModifiedBy>
  <cp:revision>258</cp:revision>
  <cp:lastPrinted>2013-04-19T05:49:38Z</cp:lastPrinted>
  <dcterms:created xsi:type="dcterms:W3CDTF">2010-10-22T21:06:49Z</dcterms:created>
  <dcterms:modified xsi:type="dcterms:W3CDTF">2013-05-22T08:30:52Z</dcterms:modified>
</cp:coreProperties>
</file>