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88" r:id="rId2"/>
    <p:sldId id="348" r:id="rId3"/>
    <p:sldId id="335" r:id="rId4"/>
    <p:sldId id="350" r:id="rId5"/>
    <p:sldId id="351" r:id="rId6"/>
    <p:sldId id="35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Обложка презентации" id="{D8BE0FD3-FE99-42B7-A480-7F47C16B1AAA}">
          <p14:sldIdLst>
            <p14:sldId id="288"/>
          </p14:sldIdLst>
        </p14:section>
        <p14:section name="Использование фото" id="{B08F4016-F5ED-4080-9A9E-6062E998D4D1}">
          <p14:sldIdLst>
            <p14:sldId id="348"/>
            <p14:sldId id="335"/>
            <p14:sldId id="350"/>
            <p14:sldId id="351"/>
            <p14:sldId id="352"/>
          </p14:sldIdLst>
        </p14:section>
        <p14:section name="Текстовые слайды" id="{005956D0-C84B-4786-927D-CC0C370A0F3A}">
          <p14:sldIdLst/>
        </p14:section>
        <p14:section name="Текст + фото" id="{3219339C-BABD-491B-AA95-CC7416F85EFC}">
          <p14:sldIdLst/>
        </p14:section>
        <p14:section name="Буллиты" id="{28900A23-10BF-477A-B290-95FDBEE7AEF0}">
          <p14:sldIdLst/>
        </p14:section>
        <p14:section name="Автоматические графики" id="{255177CE-11EC-4658-A3E6-A5767A341D37}">
          <p14:sldIdLst/>
        </p14:section>
        <p14:section name="Графики от руки" id="{CA0A3D7F-7490-472A-92EA-A64B9A5263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DC00"/>
    <a:srgbClr val="50287D"/>
    <a:srgbClr val="28323C"/>
    <a:srgbClr val="96A0AA"/>
    <a:srgbClr val="00D2FF"/>
    <a:srgbClr val="00FFC8"/>
    <a:srgbClr val="FF005A"/>
    <a:srgbClr val="E6F0FA"/>
    <a:srgbClr val="D2DCE6"/>
    <a:srgbClr val="7882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94" autoAdjust="0"/>
    <p:restoredTop sz="87791" autoAdjust="0"/>
  </p:normalViewPr>
  <p:slideViewPr>
    <p:cSldViewPr snapToGrid="0" snapToObjects="1">
      <p:cViewPr varScale="1">
        <p:scale>
          <a:sx n="101" d="100"/>
          <a:sy n="101" d="100"/>
        </p:scale>
        <p:origin x="40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698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3" d="100"/>
          <a:sy n="53" d="100"/>
        </p:scale>
        <p:origin x="284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C60C3-B01C-2649-8203-6DE2E357178A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E2B4E-A2D3-114E-A6E8-AF9DB6C53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229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E2B4E-A2D3-114E-A6E8-AF9DB6C5337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582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E2B4E-A2D3-114E-A6E8-AF9DB6C5337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191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584689"/>
            <a:ext cx="10761663" cy="6273311"/>
          </a:xfrm>
          <a:prstGeom prst="rect">
            <a:avLst/>
          </a:prstGeom>
          <a:solidFill>
            <a:srgbClr val="5028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79425" y="1989138"/>
            <a:ext cx="4876800" cy="1107996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</a:t>
            </a:r>
            <a:br>
              <a:rPr lang="ru-RU" dirty="0"/>
            </a:br>
            <a:r>
              <a:rPr lang="ru-RU" dirty="0"/>
              <a:t>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79425" y="3444296"/>
            <a:ext cx="5691187" cy="774571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Второй уровень</a:t>
            </a:r>
          </a:p>
          <a:p>
            <a:pPr lvl="1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</a:t>
            </a:r>
            <a:r>
              <a:rPr lang="ru-RU" dirty="0" smtClean="0"/>
              <a:t>уровень</a:t>
            </a:r>
            <a:endParaRPr lang="ru-RU" dirty="0"/>
          </a:p>
        </p:txBody>
      </p:sp>
      <p:sp>
        <p:nvSpPr>
          <p:cNvPr id="8" name="Треугольник 7"/>
          <p:cNvSpPr/>
          <p:nvPr userDrawn="1"/>
        </p:nvSpPr>
        <p:spPr>
          <a:xfrm rot="10800000">
            <a:off x="10455275" y="-2579"/>
            <a:ext cx="1736724" cy="1625432"/>
          </a:xfrm>
          <a:prstGeom prst="triangle">
            <a:avLst>
              <a:gd name="adj" fmla="val 50390"/>
            </a:avLst>
          </a:prstGeom>
          <a:solidFill>
            <a:srgbClr val="CED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9425" y="474663"/>
            <a:ext cx="5286953" cy="387798"/>
          </a:xfrm>
        </p:spPr>
        <p:txBody>
          <a:bodyPr lIns="0" tIns="0" anchor="t">
            <a:spAutoFit/>
          </a:bodyPr>
          <a:lstStyle>
            <a:lvl1pPr algn="l">
              <a:defRPr sz="2800">
                <a:solidFill>
                  <a:srgbClr val="50287D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9425" y="882310"/>
            <a:ext cx="3987992" cy="246221"/>
          </a:xfrm>
        </p:spPr>
        <p:txBody>
          <a:bodyPr/>
          <a:lstStyle>
            <a:lvl1pPr marL="0" indent="0" algn="l">
              <a:buNone/>
              <a:defRPr sz="1600">
                <a:solidFill>
                  <a:srgbClr val="28323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4"/>
          </p:nvPr>
        </p:nvSpPr>
        <p:spPr>
          <a:xfrm>
            <a:off x="6176964" y="1989138"/>
            <a:ext cx="4743450" cy="4219933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</a:t>
            </a:r>
            <a:r>
              <a:rPr lang="ru-RU" dirty="0" smtClean="0"/>
              <a:t>уровень</a:t>
            </a:r>
            <a:endParaRPr lang="ru-RU" dirty="0"/>
          </a:p>
        </p:txBody>
      </p:sp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09" y="6331868"/>
            <a:ext cx="316136" cy="316136"/>
          </a:xfrm>
          <a:prstGeom prst="rect">
            <a:avLst/>
          </a:prstGeom>
        </p:spPr>
      </p:pic>
      <p:sp>
        <p:nvSpPr>
          <p:cNvPr id="7" name="Текст 13"/>
          <p:cNvSpPr>
            <a:spLocks noGrp="1"/>
          </p:cNvSpPr>
          <p:nvPr>
            <p:ph type="body" sz="quarter" idx="15"/>
          </p:nvPr>
        </p:nvSpPr>
        <p:spPr>
          <a:xfrm>
            <a:off x="479426" y="1989138"/>
            <a:ext cx="4586288" cy="774571"/>
          </a:xfrm>
        </p:spPr>
        <p:txBody>
          <a:bodyPr/>
          <a:lstStyle>
            <a:lvl1pPr>
              <a:buClr>
                <a:srgbClr val="CEDC00"/>
              </a:buClr>
              <a:defRPr sz="1600"/>
            </a:lvl1pPr>
            <a:lvl2pPr>
              <a:buClr>
                <a:srgbClr val="CEDC00"/>
              </a:buClr>
              <a:defRPr sz="1400"/>
            </a:lvl2pPr>
            <a:lvl3pPr>
              <a:buClr>
                <a:srgbClr val="CEDC00"/>
              </a:buClr>
              <a:defRPr sz="1200"/>
            </a:lvl3pPr>
            <a:lvl4pPr>
              <a:buClr>
                <a:srgbClr val="CEDC00"/>
              </a:buClr>
              <a:defRPr/>
            </a:lvl4pPr>
            <a:lvl5pPr>
              <a:buClr>
                <a:srgbClr val="CEDC00"/>
              </a:buClr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</a:t>
            </a:r>
            <a:r>
              <a:rPr lang="ru-RU" dirty="0" smtClean="0"/>
              <a:t>уровень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9425" y="474663"/>
            <a:ext cx="5286953" cy="387798"/>
          </a:xfrm>
        </p:spPr>
        <p:txBody>
          <a:bodyPr lIns="0" tIns="0" anchor="t">
            <a:spAutoFit/>
          </a:bodyPr>
          <a:lstStyle>
            <a:lvl1pPr algn="l">
              <a:defRPr sz="2800">
                <a:solidFill>
                  <a:srgbClr val="50287D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9425" y="882310"/>
            <a:ext cx="3987992" cy="221599"/>
          </a:xfrm>
        </p:spPr>
        <p:txBody>
          <a:bodyPr/>
          <a:lstStyle>
            <a:lvl1pPr marL="0" indent="0" algn="l">
              <a:buNone/>
              <a:defRPr sz="1600">
                <a:solidFill>
                  <a:srgbClr val="28323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3"/>
          </p:nvPr>
        </p:nvSpPr>
        <p:spPr>
          <a:xfrm>
            <a:off x="479426" y="1989138"/>
            <a:ext cx="4586288" cy="774571"/>
          </a:xfrm>
        </p:spPr>
        <p:txBody>
          <a:bodyPr/>
          <a:lstStyle>
            <a:lvl1pPr>
              <a:defRPr>
                <a:solidFill>
                  <a:srgbClr val="28323C"/>
                </a:solidFill>
              </a:defRPr>
            </a:lvl1pPr>
            <a:lvl2pPr>
              <a:defRPr>
                <a:solidFill>
                  <a:srgbClr val="28323C"/>
                </a:solidFill>
              </a:defRPr>
            </a:lvl2pPr>
            <a:lvl3pPr>
              <a:defRPr>
                <a:solidFill>
                  <a:srgbClr val="28323C"/>
                </a:solidFill>
              </a:defRPr>
            </a:lvl3pPr>
            <a:lvl4pPr>
              <a:defRPr>
                <a:solidFill>
                  <a:srgbClr val="28323C"/>
                </a:solidFill>
              </a:defRPr>
            </a:lvl4pPr>
            <a:lvl5pPr>
              <a:defRPr>
                <a:solidFill>
                  <a:srgbClr val="28323C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</a:t>
            </a:r>
            <a:r>
              <a:rPr lang="ru-RU" dirty="0" smtClean="0"/>
              <a:t>уровень</a:t>
            </a:r>
            <a:endParaRPr lang="ru-RU" dirty="0"/>
          </a:p>
        </p:txBody>
      </p:sp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09" y="6331868"/>
            <a:ext cx="316136" cy="316136"/>
          </a:xfrm>
          <a:prstGeom prst="rect">
            <a:avLst/>
          </a:prstGeom>
        </p:spPr>
      </p:pic>
      <p:sp>
        <p:nvSpPr>
          <p:cNvPr id="5" name="Рисунок 4"/>
          <p:cNvSpPr>
            <a:spLocks noGrp="1"/>
          </p:cNvSpPr>
          <p:nvPr>
            <p:ph type="pic" sz="quarter" idx="14"/>
          </p:nvPr>
        </p:nvSpPr>
        <p:spPr>
          <a:xfrm>
            <a:off x="7630511" y="0"/>
            <a:ext cx="456149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97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9425" y="474663"/>
            <a:ext cx="5286953" cy="387798"/>
          </a:xfrm>
        </p:spPr>
        <p:txBody>
          <a:bodyPr lIns="0" tIns="0" anchor="t">
            <a:spAutoFit/>
          </a:bodyPr>
          <a:lstStyle>
            <a:lvl1pPr algn="l">
              <a:defRPr sz="2800">
                <a:solidFill>
                  <a:srgbClr val="50287D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9425" y="882310"/>
            <a:ext cx="3987992" cy="221599"/>
          </a:xfrm>
        </p:spPr>
        <p:txBody>
          <a:bodyPr/>
          <a:lstStyle>
            <a:lvl1pPr marL="0" indent="0" algn="l">
              <a:buNone/>
              <a:defRPr sz="1600">
                <a:solidFill>
                  <a:srgbClr val="28323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3"/>
          </p:nvPr>
        </p:nvSpPr>
        <p:spPr>
          <a:xfrm>
            <a:off x="479426" y="1989138"/>
            <a:ext cx="4586288" cy="774571"/>
          </a:xfrm>
        </p:spPr>
        <p:txBody>
          <a:bodyPr/>
          <a:lstStyle>
            <a:lvl1pPr>
              <a:defRPr>
                <a:solidFill>
                  <a:srgbClr val="28323C"/>
                </a:solidFill>
              </a:defRPr>
            </a:lvl1pPr>
            <a:lvl2pPr>
              <a:defRPr>
                <a:solidFill>
                  <a:srgbClr val="28323C"/>
                </a:solidFill>
              </a:defRPr>
            </a:lvl2pPr>
            <a:lvl3pPr>
              <a:defRPr>
                <a:solidFill>
                  <a:srgbClr val="28323C"/>
                </a:solidFill>
              </a:defRPr>
            </a:lvl3pPr>
            <a:lvl4pPr>
              <a:defRPr>
                <a:solidFill>
                  <a:srgbClr val="28323C"/>
                </a:solidFill>
              </a:defRPr>
            </a:lvl4pPr>
            <a:lvl5pPr>
              <a:defRPr>
                <a:solidFill>
                  <a:srgbClr val="28323C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</a:t>
            </a:r>
            <a:r>
              <a:rPr lang="ru-RU" dirty="0" smtClean="0"/>
              <a:t>уровень</a:t>
            </a:r>
            <a:endParaRPr lang="ru-RU" dirty="0"/>
          </a:p>
        </p:txBody>
      </p:sp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09" y="6331868"/>
            <a:ext cx="316136" cy="316136"/>
          </a:xfrm>
          <a:prstGeom prst="rect">
            <a:avLst/>
          </a:prstGeom>
        </p:spPr>
      </p:pic>
      <p:sp>
        <p:nvSpPr>
          <p:cNvPr id="5" name="Рисунок 4"/>
          <p:cNvSpPr>
            <a:spLocks noGrp="1"/>
          </p:cNvSpPr>
          <p:nvPr>
            <p:ph type="pic" sz="quarter" idx="14"/>
          </p:nvPr>
        </p:nvSpPr>
        <p:spPr>
          <a:xfrm>
            <a:off x="5959370" y="1989138"/>
            <a:ext cx="4997669" cy="2630159"/>
          </a:xfrm>
        </p:spPr>
        <p:txBody>
          <a:bodyPr/>
          <a:lstStyle/>
          <a:p>
            <a:endParaRPr lang="en-US"/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5"/>
          </p:nvPr>
        </p:nvSpPr>
        <p:spPr>
          <a:xfrm>
            <a:off x="479424" y="3311525"/>
            <a:ext cx="4586289" cy="25844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6"/>
          </p:nvPr>
        </p:nvSpPr>
        <p:spPr>
          <a:xfrm>
            <a:off x="5958932" y="4840288"/>
            <a:ext cx="4997450" cy="774571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377489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9426" y="474663"/>
            <a:ext cx="4896616" cy="387798"/>
          </a:xfrm>
        </p:spPr>
        <p:txBody>
          <a:bodyPr wrap="square" lIns="0" tIns="0" anchor="t">
            <a:spAutoFit/>
          </a:bodyPr>
          <a:lstStyle>
            <a:lvl1pPr algn="l">
              <a:defRPr sz="2800">
                <a:solidFill>
                  <a:srgbClr val="50287D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9425" y="882310"/>
            <a:ext cx="3987992" cy="246221"/>
          </a:xfrm>
        </p:spPr>
        <p:txBody>
          <a:bodyPr/>
          <a:lstStyle>
            <a:lvl1pPr marL="0" indent="0" algn="l">
              <a:buNone/>
              <a:defRPr sz="1600">
                <a:solidFill>
                  <a:srgbClr val="28323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3"/>
          </p:nvPr>
        </p:nvSpPr>
        <p:spPr>
          <a:xfrm>
            <a:off x="479426" y="1989138"/>
            <a:ext cx="4586288" cy="774571"/>
          </a:xfrm>
        </p:spPr>
        <p:txBody>
          <a:bodyPr/>
          <a:lstStyle>
            <a:lvl1pPr>
              <a:defRPr>
                <a:solidFill>
                  <a:srgbClr val="28323C"/>
                </a:solidFill>
              </a:defRPr>
            </a:lvl1pPr>
            <a:lvl2pPr>
              <a:defRPr>
                <a:solidFill>
                  <a:srgbClr val="28323C"/>
                </a:solidFill>
              </a:defRPr>
            </a:lvl2pPr>
            <a:lvl3pPr>
              <a:defRPr>
                <a:solidFill>
                  <a:srgbClr val="28323C"/>
                </a:solidFill>
              </a:defRPr>
            </a:lvl3pPr>
            <a:lvl4pPr>
              <a:defRPr>
                <a:solidFill>
                  <a:srgbClr val="28323C"/>
                </a:solidFill>
              </a:defRPr>
            </a:lvl4pPr>
            <a:lvl5pPr>
              <a:defRPr>
                <a:solidFill>
                  <a:srgbClr val="28323C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</a:t>
            </a:r>
            <a:r>
              <a:rPr lang="ru-RU" dirty="0" smtClean="0"/>
              <a:t>уровень</a:t>
            </a:r>
            <a:endParaRPr lang="ru-RU" dirty="0"/>
          </a:p>
        </p:txBody>
      </p:sp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09" y="6331868"/>
            <a:ext cx="316136" cy="316136"/>
          </a:xfrm>
          <a:prstGeom prst="rect">
            <a:avLst/>
          </a:prstGeom>
        </p:spPr>
      </p:pic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5868193" y="1103909"/>
            <a:ext cx="1935738" cy="47910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Рисунок 6"/>
          <p:cNvSpPr>
            <a:spLocks noGrp="1"/>
          </p:cNvSpPr>
          <p:nvPr>
            <p:ph type="pic" sz="quarter" idx="15"/>
          </p:nvPr>
        </p:nvSpPr>
        <p:spPr>
          <a:xfrm>
            <a:off x="7923851" y="1856929"/>
            <a:ext cx="1929597" cy="4791075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Рисунок 6"/>
          <p:cNvSpPr>
            <a:spLocks noGrp="1"/>
          </p:cNvSpPr>
          <p:nvPr>
            <p:ph type="pic" sz="quarter" idx="16"/>
          </p:nvPr>
        </p:nvSpPr>
        <p:spPr>
          <a:xfrm>
            <a:off x="9979510" y="474663"/>
            <a:ext cx="1662414" cy="515362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56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4"/>
          </p:nvPr>
        </p:nvSpPr>
        <p:spPr>
          <a:xfrm>
            <a:off x="0" y="2258285"/>
            <a:ext cx="12192000" cy="258173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9425" y="474663"/>
            <a:ext cx="5286953" cy="387798"/>
          </a:xfrm>
        </p:spPr>
        <p:txBody>
          <a:bodyPr lIns="0" tIns="0" anchor="t">
            <a:spAutoFit/>
          </a:bodyPr>
          <a:lstStyle>
            <a:lvl1pPr algn="l">
              <a:defRPr sz="2800">
                <a:solidFill>
                  <a:srgbClr val="50287D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9425" y="882310"/>
            <a:ext cx="3987992" cy="221599"/>
          </a:xfrm>
        </p:spPr>
        <p:txBody>
          <a:bodyPr/>
          <a:lstStyle>
            <a:lvl1pPr marL="0" indent="0" algn="l">
              <a:buNone/>
              <a:defRPr sz="1600">
                <a:solidFill>
                  <a:srgbClr val="28323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09" y="6331868"/>
            <a:ext cx="316136" cy="316136"/>
          </a:xfrm>
          <a:prstGeom prst="rect">
            <a:avLst/>
          </a:prstGeom>
        </p:spPr>
      </p:pic>
      <p:sp>
        <p:nvSpPr>
          <p:cNvPr id="12" name="Текст 11"/>
          <p:cNvSpPr>
            <a:spLocks noGrp="1"/>
          </p:cNvSpPr>
          <p:nvPr>
            <p:ph type="body" sz="quarter" idx="13"/>
          </p:nvPr>
        </p:nvSpPr>
        <p:spPr>
          <a:xfrm>
            <a:off x="1198179" y="3846786"/>
            <a:ext cx="9175531" cy="2259046"/>
          </a:xfrm>
        </p:spPr>
        <p:txBody>
          <a:bodyPr numCol="3"/>
          <a:lstStyle>
            <a:lvl1pPr>
              <a:defRPr>
                <a:solidFill>
                  <a:srgbClr val="28323C"/>
                </a:solidFill>
              </a:defRPr>
            </a:lvl1pPr>
            <a:lvl2pPr>
              <a:defRPr>
                <a:solidFill>
                  <a:srgbClr val="28323C"/>
                </a:solidFill>
              </a:defRPr>
            </a:lvl2pPr>
            <a:lvl3pPr>
              <a:defRPr>
                <a:solidFill>
                  <a:srgbClr val="28323C"/>
                </a:solidFill>
              </a:defRPr>
            </a:lvl3pPr>
            <a:lvl4pPr>
              <a:defRPr>
                <a:solidFill>
                  <a:srgbClr val="28323C"/>
                </a:solidFill>
              </a:defRPr>
            </a:lvl4pPr>
            <a:lvl5pPr>
              <a:defRPr>
                <a:solidFill>
                  <a:srgbClr val="28323C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</a:t>
            </a:r>
            <a:r>
              <a:rPr lang="ru-RU" dirty="0" smtClean="0"/>
              <a:t>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634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4"/>
          </p:nvPr>
        </p:nvSpPr>
        <p:spPr>
          <a:xfrm>
            <a:off x="0" y="3950955"/>
            <a:ext cx="12192000" cy="29070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9425" y="474663"/>
            <a:ext cx="5286953" cy="387798"/>
          </a:xfrm>
        </p:spPr>
        <p:txBody>
          <a:bodyPr lIns="0" tIns="0" anchor="t">
            <a:spAutoFit/>
          </a:bodyPr>
          <a:lstStyle>
            <a:lvl1pPr algn="l">
              <a:defRPr sz="2800">
                <a:solidFill>
                  <a:srgbClr val="50287D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9425" y="882310"/>
            <a:ext cx="3987992" cy="221599"/>
          </a:xfrm>
        </p:spPr>
        <p:txBody>
          <a:bodyPr/>
          <a:lstStyle>
            <a:lvl1pPr marL="0" indent="0" algn="l">
              <a:buNone/>
              <a:defRPr sz="1600">
                <a:solidFill>
                  <a:srgbClr val="28323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3"/>
          </p:nvPr>
        </p:nvSpPr>
        <p:spPr>
          <a:xfrm>
            <a:off x="479425" y="1770686"/>
            <a:ext cx="3987992" cy="1472687"/>
          </a:xfrm>
        </p:spPr>
        <p:txBody>
          <a:bodyPr numCol="1"/>
          <a:lstStyle>
            <a:lvl1pPr>
              <a:defRPr>
                <a:solidFill>
                  <a:srgbClr val="28323C"/>
                </a:solidFill>
              </a:defRPr>
            </a:lvl1pPr>
            <a:lvl2pPr>
              <a:defRPr>
                <a:solidFill>
                  <a:srgbClr val="28323C"/>
                </a:solidFill>
              </a:defRPr>
            </a:lvl2pPr>
            <a:lvl3pPr>
              <a:defRPr>
                <a:solidFill>
                  <a:srgbClr val="28323C"/>
                </a:solidFill>
              </a:defRPr>
            </a:lvl3pPr>
            <a:lvl4pPr>
              <a:defRPr>
                <a:solidFill>
                  <a:srgbClr val="28323C"/>
                </a:solidFill>
              </a:defRPr>
            </a:lvl4pPr>
            <a:lvl5pPr>
              <a:defRPr>
                <a:solidFill>
                  <a:srgbClr val="28323C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</a:t>
            </a:r>
            <a:r>
              <a:rPr lang="ru-RU" dirty="0" smtClean="0"/>
              <a:t>уровень</a:t>
            </a:r>
            <a:endParaRPr lang="ru-RU" dirty="0"/>
          </a:p>
        </p:txBody>
      </p:sp>
      <p:pic>
        <p:nvPicPr>
          <p:cNvPr id="7" name="Изображение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09" y="6331868"/>
            <a:ext cx="316136" cy="316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337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25576" y="2076227"/>
            <a:ext cx="9331322" cy="2348174"/>
          </a:xfrm>
        </p:spPr>
        <p:txBody>
          <a:bodyPr wrap="square" lIns="0" tIns="0" anchor="ctr">
            <a:noAutofit/>
          </a:bodyPr>
          <a:lstStyle>
            <a:lvl1pPr algn="ctr">
              <a:defRPr sz="3200" baseline="0">
                <a:solidFill>
                  <a:srgbClr val="50287D"/>
                </a:solidFill>
              </a:defRPr>
            </a:lvl1pPr>
          </a:lstStyle>
          <a:p>
            <a:r>
              <a:rPr lang="ru-RU" dirty="0"/>
              <a:t>Одна короткая фраза на странице</a:t>
            </a:r>
          </a:p>
        </p:txBody>
      </p:sp>
      <p:pic>
        <p:nvPicPr>
          <p:cNvPr id="15" name="Изображение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09" y="6331868"/>
            <a:ext cx="316136" cy="316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Титульный слайд">
    <p:bg>
      <p:bgPr>
        <a:solidFill>
          <a:srgbClr val="5028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25576" y="2076227"/>
            <a:ext cx="9331322" cy="2348174"/>
          </a:xfrm>
        </p:spPr>
        <p:txBody>
          <a:bodyPr wrap="square" lIns="0" tIns="0" anchor="ctr">
            <a:noAutofit/>
          </a:bodyPr>
          <a:lstStyle>
            <a:lvl1pPr algn="ctr"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Одна короткая фраза на странице</a:t>
            </a:r>
          </a:p>
        </p:txBody>
      </p:sp>
      <p:pic>
        <p:nvPicPr>
          <p:cNvPr id="15" name="Изображение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09" y="6331868"/>
            <a:ext cx="316136" cy="316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исунок 9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  <a:solidFill>
            <a:srgbClr val="50287D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3"/>
          </p:nvPr>
        </p:nvSpPr>
        <p:spPr>
          <a:xfrm>
            <a:off x="1425575" y="2255415"/>
            <a:ext cx="3640139" cy="802784"/>
          </a:xfrm>
        </p:spPr>
        <p:txBody>
          <a:bodyPr anchor="t"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>
                <a:solidFill>
                  <a:srgbClr val="28323C"/>
                </a:solidFill>
              </a:defRPr>
            </a:lvl3pPr>
            <a:lvl4pPr>
              <a:defRPr>
                <a:solidFill>
                  <a:srgbClr val="28323C"/>
                </a:solidFill>
              </a:defRPr>
            </a:lvl4pPr>
            <a:lvl5pPr>
              <a:defRPr>
                <a:solidFill>
                  <a:srgbClr val="28323C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  <p:pic>
        <p:nvPicPr>
          <p:cNvPr id="15" name="Изображение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09" y="6331868"/>
            <a:ext cx="316136" cy="316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9425" y="474663"/>
            <a:ext cx="5286953" cy="387798"/>
          </a:xfrm>
        </p:spPr>
        <p:txBody>
          <a:bodyPr lIns="0" tIns="0" anchor="t">
            <a:spAutoFit/>
          </a:bodyPr>
          <a:lstStyle>
            <a:lvl1pPr algn="l">
              <a:defRPr sz="2800">
                <a:solidFill>
                  <a:srgbClr val="50287D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9425" y="882310"/>
            <a:ext cx="3987992" cy="221599"/>
          </a:xfrm>
        </p:spPr>
        <p:txBody>
          <a:bodyPr/>
          <a:lstStyle>
            <a:lvl1pPr marL="0" indent="0" algn="l">
              <a:buNone/>
              <a:defRPr sz="1600">
                <a:solidFill>
                  <a:srgbClr val="28323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3"/>
          </p:nvPr>
        </p:nvSpPr>
        <p:spPr>
          <a:xfrm>
            <a:off x="479425" y="3511549"/>
            <a:ext cx="3475796" cy="2760663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</a:t>
            </a:r>
            <a:r>
              <a:rPr lang="ru-RU" dirty="0" smtClean="0"/>
              <a:t>уровень</a:t>
            </a:r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4"/>
          </p:nvPr>
        </p:nvSpPr>
        <p:spPr>
          <a:xfrm>
            <a:off x="4276726" y="3511549"/>
            <a:ext cx="3475795" cy="2760663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</a:t>
            </a:r>
            <a:r>
              <a:rPr lang="ru-RU" dirty="0" smtClean="0"/>
              <a:t>уровень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5"/>
          </p:nvPr>
        </p:nvSpPr>
        <p:spPr>
          <a:xfrm>
            <a:off x="8074026" y="3511549"/>
            <a:ext cx="3479219" cy="2760663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</a:t>
            </a:r>
            <a:r>
              <a:rPr lang="ru-RU" dirty="0" smtClean="0"/>
              <a:t>уровень</a:t>
            </a:r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6"/>
          </p:nvPr>
        </p:nvSpPr>
        <p:spPr>
          <a:xfrm>
            <a:off x="479426" y="1989139"/>
            <a:ext cx="1264707" cy="126470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Рисунок 12"/>
          <p:cNvSpPr>
            <a:spLocks noGrp="1"/>
          </p:cNvSpPr>
          <p:nvPr>
            <p:ph type="pic" sz="quarter" idx="17"/>
          </p:nvPr>
        </p:nvSpPr>
        <p:spPr>
          <a:xfrm>
            <a:off x="4276725" y="1987399"/>
            <a:ext cx="1266447" cy="1266447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Рисунок 15"/>
          <p:cNvSpPr>
            <a:spLocks noGrp="1"/>
          </p:cNvSpPr>
          <p:nvPr>
            <p:ph type="pic" sz="quarter" idx="18"/>
          </p:nvPr>
        </p:nvSpPr>
        <p:spPr>
          <a:xfrm>
            <a:off x="8074026" y="1987399"/>
            <a:ext cx="1266448" cy="1266448"/>
          </a:xfrm>
        </p:spPr>
        <p:txBody>
          <a:bodyPr/>
          <a:lstStyle/>
          <a:p>
            <a:endParaRPr lang="ru-RU"/>
          </a:p>
        </p:txBody>
      </p:sp>
      <p:pic>
        <p:nvPicPr>
          <p:cNvPr id="15" name="Изображение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09" y="6331868"/>
            <a:ext cx="316136" cy="316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исунок 9"/>
          <p:cNvSpPr>
            <a:spLocks noGrp="1"/>
          </p:cNvSpPr>
          <p:nvPr>
            <p:ph type="pic" sz="quarter" idx="13"/>
          </p:nvPr>
        </p:nvSpPr>
        <p:spPr>
          <a:xfrm>
            <a:off x="0" y="584689"/>
            <a:ext cx="10761663" cy="6271726"/>
          </a:xfrm>
          <a:solidFill>
            <a:srgbClr val="50287D"/>
          </a:solidFill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79425" y="1989138"/>
            <a:ext cx="4876800" cy="1107996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</a:t>
            </a:r>
            <a:br>
              <a:rPr lang="ru-RU" dirty="0"/>
            </a:br>
            <a:r>
              <a:rPr lang="ru-RU" dirty="0"/>
              <a:t>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79425" y="3444296"/>
            <a:ext cx="5691187" cy="774571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Второй уровень</a:t>
            </a:r>
          </a:p>
          <a:p>
            <a:pPr lvl="1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</a:t>
            </a:r>
            <a:r>
              <a:rPr lang="ru-RU" dirty="0" smtClean="0"/>
              <a:t>уровень</a:t>
            </a:r>
            <a:endParaRPr lang="ru-RU" dirty="0"/>
          </a:p>
        </p:txBody>
      </p:sp>
      <p:sp>
        <p:nvSpPr>
          <p:cNvPr id="8" name="Треугольник 7"/>
          <p:cNvSpPr/>
          <p:nvPr userDrawn="1"/>
        </p:nvSpPr>
        <p:spPr>
          <a:xfrm rot="10800000">
            <a:off x="10455275" y="-2579"/>
            <a:ext cx="1736724" cy="1625432"/>
          </a:xfrm>
          <a:prstGeom prst="triangle">
            <a:avLst>
              <a:gd name="adj" fmla="val 50390"/>
            </a:avLst>
          </a:prstGeom>
          <a:solidFill>
            <a:srgbClr val="CED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Рисунок 17"/>
          <p:cNvSpPr>
            <a:spLocks noGrp="1"/>
          </p:cNvSpPr>
          <p:nvPr>
            <p:ph type="pic" sz="quarter" idx="21"/>
          </p:nvPr>
        </p:nvSpPr>
        <p:spPr>
          <a:xfrm>
            <a:off x="7910513" y="0"/>
            <a:ext cx="4281487" cy="6858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20"/>
          </p:nvPr>
        </p:nvSpPr>
        <p:spPr>
          <a:xfrm>
            <a:off x="4128992" y="0"/>
            <a:ext cx="3781521" cy="6858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9"/>
          </p:nvPr>
        </p:nvSpPr>
        <p:spPr>
          <a:xfrm>
            <a:off x="0" y="0"/>
            <a:ext cx="4128991" cy="6858000"/>
          </a:xfrm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479425" y="474663"/>
            <a:ext cx="3313505" cy="775597"/>
          </a:xfrm>
        </p:spPr>
        <p:txBody>
          <a:bodyPr wrap="square" lIns="0" tIns="0" anchor="t">
            <a:sp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Название</a:t>
            </a:r>
            <a:br>
              <a:rPr lang="ru-RU" dirty="0"/>
            </a:br>
            <a:r>
              <a:rPr lang="ru-RU" dirty="0"/>
              <a:t>продукта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9425" y="1301128"/>
            <a:ext cx="3313505" cy="221599"/>
          </a:xfrm>
        </p:spPr>
        <p:txBody>
          <a:bodyPr/>
          <a:lstStyle>
            <a:lvl1pPr marL="0" indent="0" algn="l">
              <a:buNone/>
              <a:defRPr sz="1600">
                <a:solidFill>
                  <a:srgbClr val="CEDC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3"/>
          </p:nvPr>
        </p:nvSpPr>
        <p:spPr>
          <a:xfrm>
            <a:off x="479425" y="3511549"/>
            <a:ext cx="3313506" cy="77457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</a:t>
            </a:r>
            <a:r>
              <a:rPr lang="ru-RU" dirty="0" smtClean="0"/>
              <a:t>уровень</a:t>
            </a:r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4"/>
          </p:nvPr>
        </p:nvSpPr>
        <p:spPr>
          <a:xfrm>
            <a:off x="4276726" y="3505200"/>
            <a:ext cx="3324722" cy="77457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</a:t>
            </a:r>
            <a:r>
              <a:rPr lang="ru-RU" dirty="0" smtClean="0"/>
              <a:t>уровень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5"/>
          </p:nvPr>
        </p:nvSpPr>
        <p:spPr>
          <a:xfrm>
            <a:off x="8074025" y="3511550"/>
            <a:ext cx="3308943" cy="77457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</a:t>
            </a:r>
            <a:r>
              <a:rPr lang="ru-RU" dirty="0" smtClean="0"/>
              <a:t>уровень</a:t>
            </a:r>
            <a:endParaRPr lang="ru-RU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22" hasCustomPrompt="1"/>
          </p:nvPr>
        </p:nvSpPr>
        <p:spPr>
          <a:xfrm>
            <a:off x="4276725" y="474663"/>
            <a:ext cx="3324723" cy="861774"/>
          </a:xfrm>
        </p:spPr>
        <p:txBody>
          <a:bodyPr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600"/>
            </a:lvl2pPr>
            <a:lvl3pPr marL="914400" indent="0">
              <a:buNone/>
              <a:defRPr sz="2600"/>
            </a:lvl3pPr>
            <a:lvl4pPr marL="1371600" indent="0">
              <a:buNone/>
              <a:defRPr sz="2600"/>
            </a:lvl4pPr>
            <a:lvl5pPr marL="1828800" indent="0">
              <a:buNone/>
              <a:defRPr sz="2600"/>
            </a:lvl5pPr>
          </a:lstStyle>
          <a:p>
            <a:pPr lvl="0"/>
            <a:r>
              <a:rPr lang="ru-RU" dirty="0"/>
              <a:t>Название</a:t>
            </a:r>
            <a:br>
              <a:rPr lang="ru-RU" dirty="0"/>
            </a:br>
            <a:r>
              <a:rPr lang="ru-RU" dirty="0"/>
              <a:t>продукта</a:t>
            </a:r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23"/>
          </p:nvPr>
        </p:nvSpPr>
        <p:spPr>
          <a:xfrm>
            <a:off x="4276725" y="1301524"/>
            <a:ext cx="3324723" cy="221599"/>
          </a:xfrm>
        </p:spPr>
        <p:txBody>
          <a:bodyPr/>
          <a:lstStyle>
            <a:lvl1pPr marL="0" indent="0">
              <a:buNone/>
              <a:defRPr sz="1600">
                <a:solidFill>
                  <a:srgbClr val="CEDC00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24" hasCustomPrompt="1"/>
          </p:nvPr>
        </p:nvSpPr>
        <p:spPr>
          <a:xfrm>
            <a:off x="8074025" y="474267"/>
            <a:ext cx="3308944" cy="861774"/>
          </a:xfrm>
        </p:spPr>
        <p:txBody>
          <a:bodyPr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600"/>
            </a:lvl2pPr>
            <a:lvl3pPr marL="914400" indent="0">
              <a:buNone/>
              <a:defRPr sz="2600"/>
            </a:lvl3pPr>
            <a:lvl4pPr marL="1371600" indent="0">
              <a:buNone/>
              <a:defRPr sz="2600"/>
            </a:lvl4pPr>
            <a:lvl5pPr marL="1828800" indent="0">
              <a:buNone/>
              <a:defRPr sz="2600"/>
            </a:lvl5pPr>
          </a:lstStyle>
          <a:p>
            <a:pPr lvl="0"/>
            <a:r>
              <a:rPr lang="ru-RU" dirty="0"/>
              <a:t>Название</a:t>
            </a:r>
            <a:br>
              <a:rPr lang="ru-RU" dirty="0"/>
            </a:br>
            <a:r>
              <a:rPr lang="ru-RU" dirty="0"/>
              <a:t>продукта</a:t>
            </a:r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25"/>
          </p:nvPr>
        </p:nvSpPr>
        <p:spPr>
          <a:xfrm>
            <a:off x="8074025" y="1301128"/>
            <a:ext cx="3308944" cy="221599"/>
          </a:xfrm>
        </p:spPr>
        <p:txBody>
          <a:bodyPr/>
          <a:lstStyle>
            <a:lvl1pPr marL="0" indent="0">
              <a:buNone/>
              <a:defRPr sz="1600">
                <a:solidFill>
                  <a:srgbClr val="CEDC00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pic>
        <p:nvPicPr>
          <p:cNvPr id="17" name="Изображение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09" y="6331868"/>
            <a:ext cx="316136" cy="3161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Титульный слайд">
    <p:bg>
      <p:bgPr>
        <a:solidFill>
          <a:srgbClr val="5028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9425" y="474663"/>
            <a:ext cx="5286953" cy="387798"/>
          </a:xfrm>
        </p:spPr>
        <p:txBody>
          <a:bodyPr lIns="0" tIns="0" anchor="t">
            <a:sp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9425" y="882310"/>
            <a:ext cx="3987992" cy="221599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3"/>
          </p:nvPr>
        </p:nvSpPr>
        <p:spPr>
          <a:xfrm>
            <a:off x="479426" y="1989138"/>
            <a:ext cx="4586288" cy="77457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</a:t>
            </a:r>
            <a:r>
              <a:rPr lang="ru-RU" dirty="0" smtClean="0"/>
              <a:t>уровень</a:t>
            </a:r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4"/>
          </p:nvPr>
        </p:nvSpPr>
        <p:spPr>
          <a:xfrm>
            <a:off x="6176964" y="1989138"/>
            <a:ext cx="4584700" cy="77457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</a:t>
            </a:r>
            <a:r>
              <a:rPr lang="ru-RU" dirty="0" smtClean="0"/>
              <a:t>уровень</a:t>
            </a:r>
            <a:endParaRPr lang="ru-RU" dirty="0"/>
          </a:p>
        </p:txBody>
      </p:sp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09" y="6331868"/>
            <a:ext cx="316136" cy="3161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bg>
      <p:bgPr>
        <a:solidFill>
          <a:srgbClr val="5028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79425" y="1989138"/>
            <a:ext cx="4876800" cy="1107996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</a:t>
            </a:r>
            <a:br>
              <a:rPr lang="ru-RU" dirty="0"/>
            </a:br>
            <a:r>
              <a:rPr lang="ru-RU" dirty="0"/>
              <a:t>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79425" y="3442606"/>
            <a:ext cx="5691187" cy="774571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Второй уровень</a:t>
            </a:r>
          </a:p>
          <a:p>
            <a:pPr lvl="1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</a:t>
            </a:r>
            <a:r>
              <a:rPr lang="ru-RU" dirty="0" smtClean="0"/>
              <a:t>уровень</a:t>
            </a:r>
            <a:endParaRPr lang="ru-RU" dirty="0"/>
          </a:p>
        </p:txBody>
      </p:sp>
      <p:sp>
        <p:nvSpPr>
          <p:cNvPr id="9" name="Треугольник 8"/>
          <p:cNvSpPr/>
          <p:nvPr userDrawn="1"/>
        </p:nvSpPr>
        <p:spPr>
          <a:xfrm rot="10800000">
            <a:off x="10420865" y="-2579"/>
            <a:ext cx="1771134" cy="1657637"/>
          </a:xfrm>
          <a:prstGeom prst="triangle">
            <a:avLst>
              <a:gd name="adj" fmla="val 50390"/>
            </a:avLst>
          </a:prstGeom>
          <a:solidFill>
            <a:srgbClr val="CED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исунок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6414"/>
          </a:xfrm>
          <a:solidFill>
            <a:srgbClr val="50287D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79425" y="1989138"/>
            <a:ext cx="4876800" cy="1107996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</a:t>
            </a:r>
            <a:br>
              <a:rPr lang="ru-RU" dirty="0"/>
            </a:br>
            <a:r>
              <a:rPr lang="ru-RU" dirty="0"/>
              <a:t>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79425" y="3442606"/>
            <a:ext cx="5691187" cy="774571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Второй уровень</a:t>
            </a:r>
          </a:p>
          <a:p>
            <a:pPr lvl="1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</a:t>
            </a:r>
            <a:r>
              <a:rPr lang="ru-RU" dirty="0" smtClean="0"/>
              <a:t>уровень</a:t>
            </a:r>
            <a:endParaRPr lang="ru-RU" dirty="0"/>
          </a:p>
        </p:txBody>
      </p:sp>
      <p:sp>
        <p:nvSpPr>
          <p:cNvPr id="9" name="Треугольник 8"/>
          <p:cNvSpPr/>
          <p:nvPr userDrawn="1"/>
        </p:nvSpPr>
        <p:spPr>
          <a:xfrm rot="10800000">
            <a:off x="10420865" y="-2579"/>
            <a:ext cx="1771134" cy="1657637"/>
          </a:xfrm>
          <a:prstGeom prst="triangle">
            <a:avLst>
              <a:gd name="adj" fmla="val 50390"/>
            </a:avLst>
          </a:prstGeom>
          <a:solidFill>
            <a:srgbClr val="CED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solidFill>
          <a:srgbClr val="5028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79425" y="1989138"/>
            <a:ext cx="4897247" cy="1107996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</a:t>
            </a:r>
            <a:br>
              <a:rPr lang="ru-RU" dirty="0"/>
            </a:br>
            <a:r>
              <a:rPr lang="ru-RU" dirty="0"/>
              <a:t>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79425" y="3441788"/>
            <a:ext cx="5691187" cy="774571"/>
          </a:xfrm>
        </p:spPr>
        <p:txBody>
          <a:bodyPr/>
          <a:lstStyle>
            <a:lvl1pPr marL="0" indent="0">
              <a:buNone/>
              <a:defRPr>
                <a:solidFill>
                  <a:srgbClr val="CEDC00"/>
                </a:solidFill>
              </a:defRPr>
            </a:lvl1pPr>
            <a:lvl2pPr>
              <a:defRPr>
                <a:solidFill>
                  <a:srgbClr val="CEDC00"/>
                </a:solidFill>
              </a:defRPr>
            </a:lvl2pPr>
            <a:lvl4pPr>
              <a:defRPr>
                <a:solidFill>
                  <a:srgbClr val="CEDC00"/>
                </a:solidFill>
              </a:defRPr>
            </a:lvl4pPr>
            <a:lvl5pPr>
              <a:defRPr>
                <a:solidFill>
                  <a:srgbClr val="CEDC00"/>
                </a:solidFill>
              </a:defRPr>
            </a:lvl5pPr>
          </a:lstStyle>
          <a:p>
            <a:pPr lvl="0"/>
            <a:r>
              <a:rPr lang="ru-RU" dirty="0"/>
              <a:t>Второй уровень</a:t>
            </a:r>
          </a:p>
          <a:p>
            <a:pPr lvl="1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</a:t>
            </a:r>
            <a:r>
              <a:rPr lang="ru-RU" dirty="0" smtClean="0"/>
              <a:t>уровень</a:t>
            </a:r>
            <a:endParaRPr lang="ru-RU" dirty="0"/>
          </a:p>
        </p:txBody>
      </p:sp>
      <p:pic>
        <p:nvPicPr>
          <p:cNvPr id="5" name="Изображение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09" y="6331868"/>
            <a:ext cx="316136" cy="3161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bg>
      <p:bgPr>
        <a:solidFill>
          <a:srgbClr val="5028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3"/>
          </p:nvPr>
        </p:nvSpPr>
        <p:spPr>
          <a:xfrm>
            <a:off x="6100877" y="0"/>
            <a:ext cx="6091123" cy="6858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79425" y="1989138"/>
            <a:ext cx="4904562" cy="1107996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</a:t>
            </a:r>
            <a:br>
              <a:rPr lang="ru-RU" dirty="0"/>
            </a:br>
            <a:r>
              <a:rPr lang="ru-RU" dirty="0"/>
              <a:t>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79425" y="3443400"/>
            <a:ext cx="4904562" cy="774571"/>
          </a:xfrm>
        </p:spPr>
        <p:txBody>
          <a:bodyPr/>
          <a:lstStyle>
            <a:lvl1pPr marL="0" indent="0">
              <a:buNone/>
              <a:defRPr>
                <a:solidFill>
                  <a:srgbClr val="CEDC00"/>
                </a:solidFill>
              </a:defRPr>
            </a:lvl1pPr>
            <a:lvl2pPr>
              <a:defRPr>
                <a:solidFill>
                  <a:srgbClr val="CEDC00"/>
                </a:solidFill>
              </a:defRPr>
            </a:lvl2pPr>
            <a:lvl4pPr>
              <a:defRPr>
                <a:solidFill>
                  <a:srgbClr val="CEDC00"/>
                </a:solidFill>
              </a:defRPr>
            </a:lvl4pPr>
            <a:lvl5pPr>
              <a:defRPr>
                <a:solidFill>
                  <a:srgbClr val="CEDC00"/>
                </a:solidFill>
              </a:defRPr>
            </a:lvl5pPr>
          </a:lstStyle>
          <a:p>
            <a:pPr lvl="0"/>
            <a:r>
              <a:rPr lang="ru-RU" dirty="0"/>
              <a:t>Второй уровень</a:t>
            </a:r>
          </a:p>
          <a:p>
            <a:pPr lvl="1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</a:t>
            </a:r>
            <a:r>
              <a:rPr lang="ru-RU" dirty="0" smtClean="0"/>
              <a:t>уровень</a:t>
            </a:r>
            <a:endParaRPr lang="ru-RU" dirty="0"/>
          </a:p>
        </p:txBody>
      </p:sp>
      <p:pic>
        <p:nvPicPr>
          <p:cNvPr id="6" name="Изображение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09" y="6331868"/>
            <a:ext cx="316136" cy="3161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 userDrawn="1"/>
        </p:nvSpPr>
        <p:spPr>
          <a:xfrm>
            <a:off x="6010275" y="0"/>
            <a:ext cx="6181725" cy="6858000"/>
          </a:xfrm>
          <a:prstGeom prst="rect">
            <a:avLst/>
          </a:prstGeom>
          <a:solidFill>
            <a:srgbClr val="5028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9425" y="474663"/>
            <a:ext cx="5286953" cy="387798"/>
          </a:xfrm>
        </p:spPr>
        <p:txBody>
          <a:bodyPr lIns="0" tIns="0" anchor="t">
            <a:spAutoFit/>
          </a:bodyPr>
          <a:lstStyle>
            <a:lvl1pPr algn="l">
              <a:defRPr sz="2800">
                <a:solidFill>
                  <a:srgbClr val="50287D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9425" y="882310"/>
            <a:ext cx="3987992" cy="246221"/>
          </a:xfrm>
        </p:spPr>
        <p:txBody>
          <a:bodyPr/>
          <a:lstStyle>
            <a:lvl1pPr marL="0" indent="0" algn="l">
              <a:buNone/>
              <a:defRPr sz="1600">
                <a:solidFill>
                  <a:srgbClr val="28323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3"/>
          </p:nvPr>
        </p:nvSpPr>
        <p:spPr>
          <a:xfrm>
            <a:off x="6180932" y="1989138"/>
            <a:ext cx="5525294" cy="430887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4"/>
          </p:nvPr>
        </p:nvSpPr>
        <p:spPr>
          <a:xfrm>
            <a:off x="479426" y="1989138"/>
            <a:ext cx="4586288" cy="774571"/>
          </a:xfrm>
        </p:spPr>
        <p:txBody>
          <a:bodyPr/>
          <a:lstStyle>
            <a:lvl1pPr>
              <a:buClr>
                <a:srgbClr val="CEDC00"/>
              </a:buClr>
              <a:defRPr sz="1600"/>
            </a:lvl1pPr>
            <a:lvl2pPr>
              <a:buClr>
                <a:srgbClr val="CEDC00"/>
              </a:buClr>
              <a:defRPr sz="1400"/>
            </a:lvl2pPr>
            <a:lvl3pPr>
              <a:buClr>
                <a:srgbClr val="CEDC00"/>
              </a:buClr>
              <a:defRPr sz="1200"/>
            </a:lvl3pPr>
            <a:lvl4pPr>
              <a:buClr>
                <a:srgbClr val="CEDC00"/>
              </a:buClr>
              <a:defRPr/>
            </a:lvl4pPr>
            <a:lvl5pPr>
              <a:buClr>
                <a:srgbClr val="CEDC00"/>
              </a:buClr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</a:t>
            </a:r>
            <a:r>
              <a:rPr lang="ru-RU" dirty="0" smtClean="0"/>
              <a:t>уровень</a:t>
            </a:r>
            <a:endParaRPr lang="ru-RU" dirty="0"/>
          </a:p>
        </p:txBody>
      </p:sp>
      <p:pic>
        <p:nvPicPr>
          <p:cNvPr id="7" name="Изображение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09" y="6331868"/>
            <a:ext cx="316136" cy="316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9425" y="474663"/>
            <a:ext cx="5286953" cy="387798"/>
          </a:xfrm>
        </p:spPr>
        <p:txBody>
          <a:bodyPr lIns="0" tIns="0" anchor="t">
            <a:spAutoFit/>
          </a:bodyPr>
          <a:lstStyle>
            <a:lvl1pPr algn="l">
              <a:defRPr sz="2800">
                <a:solidFill>
                  <a:srgbClr val="50287D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9425" y="882310"/>
            <a:ext cx="3987992" cy="221599"/>
          </a:xfrm>
        </p:spPr>
        <p:txBody>
          <a:bodyPr/>
          <a:lstStyle>
            <a:lvl1pPr marL="0" indent="0" algn="l">
              <a:buNone/>
              <a:defRPr sz="1600">
                <a:solidFill>
                  <a:srgbClr val="28323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09" y="6331868"/>
            <a:ext cx="316136" cy="316136"/>
          </a:xfrm>
          <a:prstGeom prst="rect">
            <a:avLst/>
          </a:prstGeom>
        </p:spPr>
      </p:pic>
      <p:sp>
        <p:nvSpPr>
          <p:cNvPr id="5" name="Текст 13"/>
          <p:cNvSpPr>
            <a:spLocks noGrp="1"/>
          </p:cNvSpPr>
          <p:nvPr>
            <p:ph type="body" sz="quarter" idx="14"/>
          </p:nvPr>
        </p:nvSpPr>
        <p:spPr>
          <a:xfrm>
            <a:off x="479426" y="1989138"/>
            <a:ext cx="4586288" cy="774571"/>
          </a:xfrm>
        </p:spPr>
        <p:txBody>
          <a:bodyPr/>
          <a:lstStyle>
            <a:lvl1pPr>
              <a:buClr>
                <a:srgbClr val="CEDC00"/>
              </a:buClr>
              <a:defRPr sz="1600"/>
            </a:lvl1pPr>
            <a:lvl2pPr>
              <a:buClr>
                <a:srgbClr val="CEDC00"/>
              </a:buClr>
              <a:defRPr sz="1400"/>
            </a:lvl2pPr>
            <a:lvl3pPr>
              <a:buClr>
                <a:srgbClr val="CEDC00"/>
              </a:buClr>
              <a:defRPr sz="1200"/>
            </a:lvl3pPr>
            <a:lvl4pPr>
              <a:buClr>
                <a:srgbClr val="CEDC00"/>
              </a:buClr>
              <a:defRPr/>
            </a:lvl4pPr>
            <a:lvl5pPr>
              <a:buClr>
                <a:srgbClr val="CEDC00"/>
              </a:buClr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</a:t>
            </a:r>
            <a:r>
              <a:rPr lang="ru-RU" dirty="0" smtClean="0"/>
              <a:t>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9425" y="474663"/>
            <a:ext cx="5286953" cy="387798"/>
          </a:xfrm>
        </p:spPr>
        <p:txBody>
          <a:bodyPr lIns="0" tIns="0" anchor="t">
            <a:spAutoFit/>
          </a:bodyPr>
          <a:lstStyle>
            <a:lvl1pPr algn="l">
              <a:defRPr sz="2800">
                <a:solidFill>
                  <a:srgbClr val="50287D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9425" y="882310"/>
            <a:ext cx="3987992" cy="221599"/>
          </a:xfrm>
        </p:spPr>
        <p:txBody>
          <a:bodyPr/>
          <a:lstStyle>
            <a:lvl1pPr marL="0" indent="0" algn="l">
              <a:buNone/>
              <a:defRPr sz="1600">
                <a:solidFill>
                  <a:srgbClr val="28323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3"/>
          </p:nvPr>
        </p:nvSpPr>
        <p:spPr>
          <a:xfrm>
            <a:off x="479426" y="1987399"/>
            <a:ext cx="4586288" cy="430887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4"/>
          </p:nvPr>
        </p:nvSpPr>
        <p:spPr>
          <a:xfrm>
            <a:off x="6180932" y="1985631"/>
            <a:ext cx="5525294" cy="406120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</a:t>
            </a:r>
            <a:r>
              <a:rPr lang="ru-RU" dirty="0" smtClean="0"/>
              <a:t>уровень</a:t>
            </a:r>
            <a:endParaRPr lang="ru-RU" dirty="0"/>
          </a:p>
        </p:txBody>
      </p:sp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09" y="6331868"/>
            <a:ext cx="316136" cy="31613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7798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102335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marL="1466850" marR="0" lvl="3" indent="-952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EDC00"/>
              </a:buClr>
              <a:buSzTx/>
              <a:buFont typeface="Arial"/>
              <a:buChar char="•"/>
              <a:tabLst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50" r:id="rId2"/>
    <p:sldLayoutId id="2147483661" r:id="rId3"/>
    <p:sldLayoutId id="2147483675" r:id="rId4"/>
    <p:sldLayoutId id="2147483660" r:id="rId5"/>
    <p:sldLayoutId id="2147483666" r:id="rId6"/>
    <p:sldLayoutId id="2147483649" r:id="rId7"/>
    <p:sldLayoutId id="2147483673" r:id="rId8"/>
    <p:sldLayoutId id="2147483663" r:id="rId9"/>
    <p:sldLayoutId id="2147483662" r:id="rId10"/>
    <p:sldLayoutId id="2147483677" r:id="rId11"/>
    <p:sldLayoutId id="2147483679" r:id="rId12"/>
    <p:sldLayoutId id="2147483678" r:id="rId13"/>
    <p:sldLayoutId id="2147483676" r:id="rId14"/>
    <p:sldLayoutId id="2147483681" r:id="rId15"/>
    <p:sldLayoutId id="2147483664" r:id="rId16"/>
    <p:sldLayoutId id="2147483671" r:id="rId17"/>
    <p:sldLayoutId id="2147483672" r:id="rId18"/>
    <p:sldLayoutId id="2147483669" r:id="rId19"/>
    <p:sldLayoutId id="2147483665" r:id="rId20"/>
    <p:sldLayoutId id="2147483668" r:id="rId2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139700" indent="-139700" algn="l" defTabSz="914400" rtl="0" eaLnBrk="1" latinLnBrk="0" hangingPunct="1">
        <a:lnSpc>
          <a:spcPct val="100000"/>
        </a:lnSpc>
        <a:spcBef>
          <a:spcPts val="1000"/>
        </a:spcBef>
        <a:buClr>
          <a:srgbClr val="CEDC00"/>
        </a:buClr>
        <a:buFont typeface="Arial"/>
        <a:buChar char="•"/>
        <a:tabLst/>
        <a:defRPr sz="1600" kern="1200">
          <a:solidFill>
            <a:srgbClr val="28323C"/>
          </a:solidFill>
          <a:latin typeface="Arial" charset="0"/>
          <a:ea typeface="Arial" charset="0"/>
          <a:cs typeface="Arial" charset="0"/>
        </a:defRPr>
      </a:lvl1pPr>
      <a:lvl2pPr marL="630238" indent="-173038" algn="l" defTabSz="914400" rtl="0" eaLnBrk="1" latinLnBrk="0" hangingPunct="1">
        <a:lnSpc>
          <a:spcPct val="100000"/>
        </a:lnSpc>
        <a:spcBef>
          <a:spcPts val="500"/>
        </a:spcBef>
        <a:buClr>
          <a:srgbClr val="CEDC00"/>
        </a:buClr>
        <a:buFont typeface="Arial"/>
        <a:buChar char="•"/>
        <a:tabLst/>
        <a:defRPr sz="1400" kern="1200">
          <a:solidFill>
            <a:srgbClr val="28323C"/>
          </a:solidFill>
          <a:latin typeface="Arial" charset="0"/>
          <a:ea typeface="Arial" charset="0"/>
          <a:cs typeface="Arial" charset="0"/>
        </a:defRPr>
      </a:lvl2pPr>
      <a:lvl3pPr marL="1023938" indent="-109538" algn="l" defTabSz="914400" rtl="0" eaLnBrk="1" latinLnBrk="0" hangingPunct="1">
        <a:lnSpc>
          <a:spcPct val="100000"/>
        </a:lnSpc>
        <a:spcBef>
          <a:spcPts val="500"/>
        </a:spcBef>
        <a:buClr>
          <a:srgbClr val="CEDC00"/>
        </a:buClr>
        <a:buFont typeface="Arial"/>
        <a:buChar char="•"/>
        <a:tabLst/>
        <a:defRPr sz="1200" kern="1200">
          <a:solidFill>
            <a:srgbClr val="28323C"/>
          </a:solidFill>
          <a:latin typeface="Arial" charset="0"/>
          <a:ea typeface="Arial" charset="0"/>
          <a:cs typeface="Arial" charset="0"/>
        </a:defRPr>
      </a:lvl3pPr>
      <a:lvl4pPr marL="1371600" marR="0" indent="0" algn="l" defTabSz="914400" rtl="0" eaLnBrk="1" fontAlgn="auto" latinLnBrk="0" hangingPunct="1">
        <a:lnSpc>
          <a:spcPct val="100000"/>
        </a:lnSpc>
        <a:spcBef>
          <a:spcPts val="500"/>
        </a:spcBef>
        <a:spcAft>
          <a:spcPts val="0"/>
        </a:spcAft>
        <a:buClr>
          <a:srgbClr val="CEDC00"/>
        </a:buClr>
        <a:buSzTx/>
        <a:buFont typeface="Arial"/>
        <a:buNone/>
        <a:tabLst/>
        <a:defRPr sz="1200" kern="1200">
          <a:solidFill>
            <a:srgbClr val="28323C"/>
          </a:solidFill>
          <a:latin typeface="Arial" charset="0"/>
          <a:ea typeface="Arial" charset="0"/>
          <a:cs typeface="Arial" charset="0"/>
        </a:defRPr>
      </a:lvl4pPr>
      <a:lvl5pPr marL="1917700" indent="-88900" algn="l" defTabSz="914400" rtl="0" eaLnBrk="1" latinLnBrk="0" hangingPunct="1">
        <a:lnSpc>
          <a:spcPct val="100000"/>
        </a:lnSpc>
        <a:spcBef>
          <a:spcPts val="500"/>
        </a:spcBef>
        <a:buClr>
          <a:srgbClr val="CEDC00"/>
        </a:buClr>
        <a:buFont typeface="Arial"/>
        <a:buChar char="•"/>
        <a:tabLst/>
        <a:defRPr sz="1000" kern="1200">
          <a:solidFill>
            <a:srgbClr val="28323C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99" userDrawn="1">
          <p15:clr>
            <a:srgbClr val="F26B43"/>
          </p15:clr>
        </p15:guide>
        <p15:guide id="2" pos="302" userDrawn="1">
          <p15:clr>
            <a:srgbClr val="F26B43"/>
          </p15:clr>
        </p15:guide>
        <p15:guide id="3" orient="horz" pos="4015" userDrawn="1">
          <p15:clr>
            <a:srgbClr val="F26B43"/>
          </p15:clr>
        </p15:guide>
        <p15:guide id="4" pos="7374" userDrawn="1">
          <p15:clr>
            <a:srgbClr val="F26B43"/>
          </p15:clr>
        </p15:guide>
        <p15:guide id="5" pos="799" userDrawn="1">
          <p15:clr>
            <a:srgbClr val="F26B43"/>
          </p15:clr>
        </p15:guide>
        <p15:guide id="6" pos="898" userDrawn="1">
          <p15:clr>
            <a:srgbClr val="F26B43"/>
          </p15:clr>
        </p15:guide>
        <p15:guide id="7" pos="1397" userDrawn="1">
          <p15:clr>
            <a:srgbClr val="F26B43"/>
          </p15:clr>
        </p15:guide>
        <p15:guide id="8" pos="1496" userDrawn="1">
          <p15:clr>
            <a:srgbClr val="F26B43"/>
          </p15:clr>
        </p15:guide>
        <p15:guide id="9" pos="1993" userDrawn="1">
          <p15:clr>
            <a:srgbClr val="F26B43"/>
          </p15:clr>
        </p15:guide>
        <p15:guide id="10" pos="2095" userDrawn="1">
          <p15:clr>
            <a:srgbClr val="F26B43"/>
          </p15:clr>
        </p15:guide>
        <p15:guide id="11" pos="2592" userDrawn="1">
          <p15:clr>
            <a:srgbClr val="F26B43"/>
          </p15:clr>
        </p15:guide>
        <p15:guide id="12" pos="2694" userDrawn="1">
          <p15:clr>
            <a:srgbClr val="F26B43"/>
          </p15:clr>
        </p15:guide>
        <p15:guide id="13" pos="3191" userDrawn="1">
          <p15:clr>
            <a:srgbClr val="F26B43"/>
          </p15:clr>
        </p15:guide>
        <p15:guide id="14" pos="3292" userDrawn="1">
          <p15:clr>
            <a:srgbClr val="F26B43"/>
          </p15:clr>
        </p15:guide>
        <p15:guide id="15" pos="3787" userDrawn="1">
          <p15:clr>
            <a:srgbClr val="F26B43"/>
          </p15:clr>
        </p15:guide>
        <p15:guide id="16" pos="3891" userDrawn="1">
          <p15:clr>
            <a:srgbClr val="F26B43"/>
          </p15:clr>
        </p15:guide>
        <p15:guide id="17" pos="4388" userDrawn="1">
          <p15:clr>
            <a:srgbClr val="F26B43"/>
          </p15:clr>
        </p15:guide>
        <p15:guide id="18" pos="4486" userDrawn="1">
          <p15:clr>
            <a:srgbClr val="F26B43"/>
          </p15:clr>
        </p15:guide>
        <p15:guide id="19" pos="4983" userDrawn="1">
          <p15:clr>
            <a:srgbClr val="F26B43"/>
          </p15:clr>
        </p15:guide>
        <p15:guide id="20" pos="5086" userDrawn="1">
          <p15:clr>
            <a:srgbClr val="F26B43"/>
          </p15:clr>
        </p15:guide>
        <p15:guide id="21" pos="5581" userDrawn="1">
          <p15:clr>
            <a:srgbClr val="F26B43"/>
          </p15:clr>
        </p15:guide>
        <p15:guide id="22" pos="5684" userDrawn="1">
          <p15:clr>
            <a:srgbClr val="F26B43"/>
          </p15:clr>
        </p15:guide>
        <p15:guide id="23" pos="6178" userDrawn="1">
          <p15:clr>
            <a:srgbClr val="F26B43"/>
          </p15:clr>
        </p15:guide>
        <p15:guide id="24" pos="6279" userDrawn="1">
          <p15:clr>
            <a:srgbClr val="F26B43"/>
          </p15:clr>
        </p15:guide>
        <p15:guide id="25" pos="6779" userDrawn="1">
          <p15:clr>
            <a:srgbClr val="F26B43"/>
          </p15:clr>
        </p15:guide>
        <p15:guide id="26" pos="6879" userDrawn="1">
          <p15:clr>
            <a:srgbClr val="F26B43"/>
          </p15:clr>
        </p15:guide>
        <p15:guide id="27" orient="horz" pos="1152" userDrawn="1">
          <p15:clr>
            <a:srgbClr val="F26B43"/>
          </p15:clr>
        </p15:guide>
        <p15:guide id="28" orient="horz" pos="1253" userDrawn="1">
          <p15:clr>
            <a:srgbClr val="F26B43"/>
          </p15:clr>
        </p15:guide>
        <p15:guide id="29" orient="horz" pos="2106" userDrawn="1">
          <p15:clr>
            <a:srgbClr val="F26B43"/>
          </p15:clr>
        </p15:guide>
        <p15:guide id="30" orient="horz" pos="2208" userDrawn="1">
          <p15:clr>
            <a:srgbClr val="F26B43"/>
          </p15:clr>
        </p15:guide>
        <p15:guide id="31" orient="horz" pos="3061" userDrawn="1">
          <p15:clr>
            <a:srgbClr val="F26B43"/>
          </p15:clr>
        </p15:guide>
        <p15:guide id="32" orient="horz" pos="3163" userDrawn="1">
          <p15:clr>
            <a:srgbClr val="F26B43"/>
          </p15:clr>
        </p15:guide>
        <p15:guide id="33" orient="horz" pos="678" userDrawn="1">
          <p15:clr>
            <a:srgbClr val="F26B43"/>
          </p15:clr>
        </p15:guide>
        <p15:guide id="34" orient="horz" pos="774" userDrawn="1">
          <p15:clr>
            <a:srgbClr val="F26B43"/>
          </p15:clr>
        </p15:guide>
        <p15:guide id="35" orient="horz" pos="1630" userDrawn="1">
          <p15:clr>
            <a:srgbClr val="F26B43"/>
          </p15:clr>
        </p15:guide>
        <p15:guide id="36" orient="horz" pos="1728" userDrawn="1">
          <p15:clr>
            <a:srgbClr val="F26B43"/>
          </p15:clr>
        </p15:guide>
        <p15:guide id="37" orient="horz" pos="2584" userDrawn="1">
          <p15:clr>
            <a:srgbClr val="F26B43"/>
          </p15:clr>
        </p15:guide>
        <p15:guide id="38" orient="horz" pos="2684" userDrawn="1">
          <p15:clr>
            <a:srgbClr val="F26B43"/>
          </p15:clr>
        </p15:guide>
        <p15:guide id="39" orient="horz" pos="3540" userDrawn="1">
          <p15:clr>
            <a:srgbClr val="F26B43"/>
          </p15:clr>
        </p15:guide>
        <p15:guide id="40" orient="horz" pos="36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9424" y="1989139"/>
            <a:ext cx="7995836" cy="2437590"/>
          </a:xfrm>
        </p:spPr>
        <p:txBody>
          <a:bodyPr/>
          <a:lstStyle/>
          <a:p>
            <a:r>
              <a:rPr lang="ru-RU" dirty="0" smtClean="0"/>
              <a:t>Комплексные изменения обработки документов </a:t>
            </a:r>
            <a:br>
              <a:rPr lang="ru-RU" dirty="0" smtClean="0"/>
            </a:br>
            <a:r>
              <a:rPr lang="ru-RU" dirty="0" smtClean="0"/>
              <a:t>в компании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1600" dirty="0" smtClean="0"/>
              <a:t>материалы для конференции</a:t>
            </a:r>
            <a:endParaRPr lang="ru-RU" dirty="0"/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01" y="5287021"/>
            <a:ext cx="3171224" cy="125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85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6987" y="474663"/>
            <a:ext cx="9738995" cy="387798"/>
          </a:xfrm>
        </p:spPr>
        <p:txBody>
          <a:bodyPr/>
          <a:lstStyle/>
          <a:p>
            <a:r>
              <a:rPr lang="ru-RU" dirty="0" smtClean="0"/>
              <a:t>Вопросы, на которые необходимо ответить: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6947" y="1588438"/>
            <a:ext cx="8469297" cy="460126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</a:rPr>
              <a:t>Как влияет организационно-культурная форма компании влияет на процесс обработки документов?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</a:rPr>
              <a:t>Какие именно факторы оказывают влияние на процесс обработки документов в компании?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</a:rPr>
              <a:t>Как изменяется процесс обработки документов в компании, в зависимости от технологических, организационных и культурных изменений?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453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9425" y="474663"/>
            <a:ext cx="8469297" cy="1163395"/>
          </a:xfrm>
        </p:spPr>
        <p:txBody>
          <a:bodyPr/>
          <a:lstStyle/>
          <a:p>
            <a:r>
              <a:rPr lang="ru-RU" dirty="0" smtClean="0"/>
              <a:t>Этапы обработки документов в компании (жизненный цикл документа)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9425" y="1882140"/>
            <a:ext cx="8469297" cy="32419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Создание документа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Копирование документа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Обработка документа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Архивирование документа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Уничтожение документа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377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9425" y="474663"/>
            <a:ext cx="9738995" cy="775597"/>
          </a:xfrm>
        </p:spPr>
        <p:txBody>
          <a:bodyPr/>
          <a:lstStyle/>
          <a:p>
            <a:r>
              <a:rPr lang="ru-RU" dirty="0" smtClean="0"/>
              <a:t>Изобретение и технологические этапы, повлиявшие на  процесс обработки.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6947" y="1788463"/>
            <a:ext cx="8469297" cy="399083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Изобретение письменности;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Изобретение бумаги;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Изобретение печатных станков;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Появление ЭВМ и начало «цифровой» эры;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Появление Интернета;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ЭЦП;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«Облачные» хранилища данных;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 smtClean="0"/>
              <a:t>Блокчейн</a:t>
            </a:r>
            <a:r>
              <a:rPr lang="ru-RU" dirty="0" smtClean="0"/>
              <a:t> технологии;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6004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9425" y="474663"/>
            <a:ext cx="8469297" cy="1163395"/>
          </a:xfrm>
        </p:spPr>
        <p:txBody>
          <a:bodyPr/>
          <a:lstStyle/>
          <a:p>
            <a:r>
              <a:rPr lang="ru-RU" dirty="0" smtClean="0"/>
              <a:t>Типы организаций по взаимодействию с человеком и внешней средой</a:t>
            </a:r>
            <a:br>
              <a:rPr lang="ru-RU" dirty="0" smtClean="0"/>
            </a:b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9424" y="2408004"/>
            <a:ext cx="8469297" cy="211852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Корпоративный или и</a:t>
            </a:r>
            <a:r>
              <a:rPr lang="ru-RU" dirty="0" smtClean="0"/>
              <a:t>ндивидуалистический</a:t>
            </a:r>
          </a:p>
          <a:p>
            <a:pPr lvl="1"/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Органический или механистический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6401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9425" y="474663"/>
            <a:ext cx="8469297" cy="387798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9425" y="1348740"/>
            <a:ext cx="8469297" cy="397031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Организационно-культурная форма организации оказывает непосредственное влияние на процесс обработки документов. Чем более формализована организация, тем дольше каждый жизненный цикл отдельного документа.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К факторам, которые в наибольшей степени влияют на процесс обработки можно отнести: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тип по которому организация взаимодействует с человеком и внешней средой.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Процесс обработки документов в компании меняется в зависимости от технологий, которые обязательно должны «пройти» через организацию и трансформировать организационно-культурный тип организации.</a:t>
            </a:r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4343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Цвет 17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CEDC00"/>
      </a:accent1>
      <a:accent2>
        <a:srgbClr val="E6F0FA"/>
      </a:accent2>
      <a:accent3>
        <a:srgbClr val="59646E"/>
      </a:accent3>
      <a:accent4>
        <a:srgbClr val="96A0AA"/>
      </a:accent4>
      <a:accent5>
        <a:srgbClr val="59646E"/>
      </a:accent5>
      <a:accent6>
        <a:srgbClr val="28323C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4070</TotalTime>
  <Words>207</Words>
  <Application>Microsoft Office PowerPoint</Application>
  <PresentationFormat>Широкоэкранный</PresentationFormat>
  <Paragraphs>42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Комплексные изменения обработки документов  в компании  материалы для конференции</vt:lpstr>
      <vt:lpstr>Вопросы, на которые необходимо ответить:</vt:lpstr>
      <vt:lpstr>Этапы обработки документов в компании (жизненный цикл документа)</vt:lpstr>
      <vt:lpstr>Изобретение и технологические этапы, повлиявшие на  процесс обработки.</vt:lpstr>
      <vt:lpstr>Типы организаций по взаимодействию с человеком и внешней средой </vt:lpstr>
      <vt:lpstr>Выводы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Antsygin Grigory</cp:lastModifiedBy>
  <cp:revision>263</cp:revision>
  <dcterms:created xsi:type="dcterms:W3CDTF">2018-10-29T15:50:57Z</dcterms:created>
  <dcterms:modified xsi:type="dcterms:W3CDTF">2019-05-15T16:08:11Z</dcterms:modified>
</cp:coreProperties>
</file>